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69" r:id="rId2"/>
    <p:sldId id="257" r:id="rId3"/>
    <p:sldId id="260" r:id="rId4"/>
    <p:sldId id="265" r:id="rId5"/>
    <p:sldId id="266" r:id="rId6"/>
    <p:sldId id="258" r:id="rId7"/>
    <p:sldId id="261" r:id="rId8"/>
    <p:sldId id="268" r:id="rId9"/>
    <p:sldId id="267" r:id="rId10"/>
    <p:sldId id="259" r:id="rId11"/>
    <p:sldId id="264" r:id="rId12"/>
    <p:sldId id="263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73ED4-8E6E-E339-500B-1651DA05730C}" v="818" dt="2024-04-30T05:58:25.316"/>
    <p1510:client id="{E6E19E94-5DC7-7A40-99D1-69F520AA6AE9}" v="12" dt="2024-05-01T01:05:47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8" d="100"/>
          <a:sy n="98" d="100"/>
        </p:scale>
        <p:origin x="4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片山 晃太郎(is0719fe)" userId="S::is0719fe@ed.ritsumei.ac.jp::8cb8a74f-bdc3-45f9-a578-32b1cf7358b7" providerId="AD" clId="Web-{5DBFB7A3-1E9F-12E4-116E-6DEE8638ADEF}"/>
    <pc:docChg chg="modSld">
      <pc:chgData name="片山 晃太郎(is0719fe)" userId="S::is0719fe@ed.ritsumei.ac.jp::8cb8a74f-bdc3-45f9-a578-32b1cf7358b7" providerId="AD" clId="Web-{5DBFB7A3-1E9F-12E4-116E-6DEE8638ADEF}" dt="2024-04-29T02:46:52.261" v="47" actId="20577"/>
      <pc:docMkLst>
        <pc:docMk/>
      </pc:docMkLst>
      <pc:sldChg chg="modSp">
        <pc:chgData name="片山 晃太郎(is0719fe)" userId="S::is0719fe@ed.ritsumei.ac.jp::8cb8a74f-bdc3-45f9-a578-32b1cf7358b7" providerId="AD" clId="Web-{5DBFB7A3-1E9F-12E4-116E-6DEE8638ADEF}" dt="2024-04-29T02:46:52.261" v="47" actId="20577"/>
        <pc:sldMkLst>
          <pc:docMk/>
          <pc:sldMk cId="2431273479" sldId="266"/>
        </pc:sldMkLst>
        <pc:spChg chg="mod">
          <ac:chgData name="片山 晃太郎(is0719fe)" userId="S::is0719fe@ed.ritsumei.ac.jp::8cb8a74f-bdc3-45f9-a578-32b1cf7358b7" providerId="AD" clId="Web-{5DBFB7A3-1E9F-12E4-116E-6DEE8638ADEF}" dt="2024-04-29T02:46:52.261" v="47" actId="20577"/>
          <ac:spMkLst>
            <pc:docMk/>
            <pc:sldMk cId="2431273479" sldId="266"/>
            <ac:spMk id="3" creationId="{F9A21E0C-7BAE-0B35-C774-349B244EB4DE}"/>
          </ac:spMkLst>
        </pc:spChg>
      </pc:sldChg>
    </pc:docChg>
  </pc:docChgLst>
  <pc:docChgLst>
    <pc:chgData name="片山 晃太郎(is0719fe)" userId="S::is0719fe@ed.ritsumei.ac.jp::8cb8a74f-bdc3-45f9-a578-32b1cf7358b7" providerId="AD" clId="Web-{0EE27BCF-6D9B-56C9-3AFB-5ED84F183096}"/>
    <pc:docChg chg="addSld delSld modSld sldOrd">
      <pc:chgData name="片山 晃太郎(is0719fe)" userId="S::is0719fe@ed.ritsumei.ac.jp::8cb8a74f-bdc3-45f9-a578-32b1cf7358b7" providerId="AD" clId="Web-{0EE27BCF-6D9B-56C9-3AFB-5ED84F183096}" dt="2024-04-29T17:06:31.361" v="707" actId="1076"/>
      <pc:docMkLst>
        <pc:docMk/>
      </pc:docMkLst>
      <pc:sldChg chg="modSp del">
        <pc:chgData name="片山 晃太郎(is0719fe)" userId="S::is0719fe@ed.ritsumei.ac.jp::8cb8a74f-bdc3-45f9-a578-32b1cf7358b7" providerId="AD" clId="Web-{0EE27BCF-6D9B-56C9-3AFB-5ED84F183096}" dt="2024-04-29T17:03:01.067" v="682"/>
        <pc:sldMkLst>
          <pc:docMk/>
          <pc:sldMk cId="409777820" sldId="256"/>
        </pc:sldMkLst>
        <pc:spChg chg="mod">
          <ac:chgData name="片山 晃太郎(is0719fe)" userId="S::is0719fe@ed.ritsumei.ac.jp::8cb8a74f-bdc3-45f9-a578-32b1cf7358b7" providerId="AD" clId="Web-{0EE27BCF-6D9B-56C9-3AFB-5ED84F183096}" dt="2024-04-29T17:02:03.549" v="661" actId="20577"/>
          <ac:spMkLst>
            <pc:docMk/>
            <pc:sldMk cId="409777820" sldId="256"/>
            <ac:spMk id="2" creationId="{00C12EEB-2709-FA90-05DF-E247EA482221}"/>
          </ac:spMkLst>
        </pc:spChg>
      </pc:sldChg>
      <pc:sldChg chg="addSp delSp modSp mod setBg">
        <pc:chgData name="片山 晃太郎(is0719fe)" userId="S::is0719fe@ed.ritsumei.ac.jp::8cb8a74f-bdc3-45f9-a578-32b1cf7358b7" providerId="AD" clId="Web-{0EE27BCF-6D9B-56C9-3AFB-5ED84F183096}" dt="2024-04-29T17:05:41.313" v="699" actId="1076"/>
        <pc:sldMkLst>
          <pc:docMk/>
          <pc:sldMk cId="1452677981" sldId="260"/>
        </pc:sldMkLst>
        <pc:spChg chg="mod">
          <ac:chgData name="片山 晃太郎(is0719fe)" userId="S::is0719fe@ed.ritsumei.ac.jp::8cb8a74f-bdc3-45f9-a578-32b1cf7358b7" providerId="AD" clId="Web-{0EE27BCF-6D9B-56C9-3AFB-5ED84F183096}" dt="2024-04-29T15:34:31.538" v="80"/>
          <ac:spMkLst>
            <pc:docMk/>
            <pc:sldMk cId="1452677981" sldId="260"/>
            <ac:spMk id="2" creationId="{DAA22F49-07C9-31B3-9352-69F3412FA3B8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5:34:35.475" v="81" actId="20577"/>
          <ac:spMkLst>
            <pc:docMk/>
            <pc:sldMk cId="1452677981" sldId="260"/>
            <ac:spMk id="3" creationId="{ADA15AED-1CE3-D152-DC23-2ECB1A860A1F}"/>
          </ac:spMkLst>
        </pc:spChg>
        <pc:spChg chg="add">
          <ac:chgData name="片山 晃太郎(is0719fe)" userId="S::is0719fe@ed.ritsumei.ac.jp::8cb8a74f-bdc3-45f9-a578-32b1cf7358b7" providerId="AD" clId="Web-{0EE27BCF-6D9B-56C9-3AFB-5ED84F183096}" dt="2024-04-29T15:34:31.538" v="80"/>
          <ac:spMkLst>
            <pc:docMk/>
            <pc:sldMk cId="1452677981" sldId="260"/>
            <ac:spMk id="10" creationId="{82FCA8AA-470A-46EF-AC08-74C610468FA2}"/>
          </ac:spMkLst>
        </pc:spChg>
        <pc:picChg chg="add del mod ord">
          <ac:chgData name="片山 晃太郎(is0719fe)" userId="S::is0719fe@ed.ritsumei.ac.jp::8cb8a74f-bdc3-45f9-a578-32b1cf7358b7" providerId="AD" clId="Web-{0EE27BCF-6D9B-56C9-3AFB-5ED84F183096}" dt="2024-04-29T17:05:22.672" v="691"/>
          <ac:picMkLst>
            <pc:docMk/>
            <pc:sldMk cId="1452677981" sldId="260"/>
            <ac:picMk id="4" creationId="{1FE3DB44-E310-8722-7D4F-DE8609A922C1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7:05:34.829" v="697"/>
          <ac:picMkLst>
            <pc:docMk/>
            <pc:sldMk cId="1452677981" sldId="260"/>
            <ac:picMk id="5" creationId="{A2D4D402-BCB8-CDA3-A6A4-AA1167B33495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7:05:41.313" v="699" actId="1076"/>
          <ac:picMkLst>
            <pc:docMk/>
            <pc:sldMk cId="1452677981" sldId="260"/>
            <ac:picMk id="6" creationId="{6F953FDC-88C0-9EA2-F7CF-8E3574858896}"/>
          </ac:picMkLst>
        </pc:picChg>
      </pc:sldChg>
      <pc:sldChg chg="addSp delSp modSp">
        <pc:chgData name="片山 晃太郎(is0719fe)" userId="S::is0719fe@ed.ritsumei.ac.jp::8cb8a74f-bdc3-45f9-a578-32b1cf7358b7" providerId="AD" clId="Web-{0EE27BCF-6D9B-56C9-3AFB-5ED84F183096}" dt="2024-04-29T16:57:49.245" v="635" actId="1076"/>
        <pc:sldMkLst>
          <pc:docMk/>
          <pc:sldMk cId="1637424878" sldId="261"/>
        </pc:sldMkLst>
        <pc:spChg chg="mod">
          <ac:chgData name="片山 晃太郎(is0719fe)" userId="S::is0719fe@ed.ritsumei.ac.jp::8cb8a74f-bdc3-45f9-a578-32b1cf7358b7" providerId="AD" clId="Web-{0EE27BCF-6D9B-56C9-3AFB-5ED84F183096}" dt="2024-04-29T16:54:08.645" v="564"/>
          <ac:spMkLst>
            <pc:docMk/>
            <pc:sldMk cId="1637424878" sldId="261"/>
            <ac:spMk id="2" creationId="{64F5E7E9-8951-D1BE-1E21-8DC2F4BC6786}"/>
          </ac:spMkLst>
        </pc:spChg>
        <pc:spChg chg="del">
          <ac:chgData name="片山 晃太郎(is0719fe)" userId="S::is0719fe@ed.ritsumei.ac.jp::8cb8a74f-bdc3-45f9-a578-32b1cf7358b7" providerId="AD" clId="Web-{0EE27BCF-6D9B-56C9-3AFB-5ED84F183096}" dt="2024-04-29T15:54:13.921" v="120"/>
          <ac:spMkLst>
            <pc:docMk/>
            <pc:sldMk cId="1637424878" sldId="261"/>
            <ac:spMk id="3" creationId="{08097BB1-BCDE-4393-9571-EFCBE19A93BA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43:17.231" v="493" actId="1076"/>
          <ac:spMkLst>
            <pc:docMk/>
            <pc:sldMk cId="1637424878" sldId="261"/>
            <ac:spMk id="17" creationId="{3F59B98A-1D3E-0A7E-0666-7F9B4A9895CC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6:34:48.598" v="381"/>
          <ac:spMkLst>
            <pc:docMk/>
            <pc:sldMk cId="1637424878" sldId="261"/>
            <ac:spMk id="18" creationId="{5C02D790-46D6-B7BE-950B-EFBE801D6DC4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6:34:44.738" v="380"/>
          <ac:spMkLst>
            <pc:docMk/>
            <pc:sldMk cId="1637424878" sldId="261"/>
            <ac:spMk id="19" creationId="{591ED262-C115-AEA7-6370-3B4C3A9D1D64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43:21.763" v="494" actId="1076"/>
          <ac:spMkLst>
            <pc:docMk/>
            <pc:sldMk cId="1637424878" sldId="261"/>
            <ac:spMk id="20" creationId="{A1AAF3EC-64D8-E8E6-039E-27275193893F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6:35:44.787" v="395"/>
          <ac:spMkLst>
            <pc:docMk/>
            <pc:sldMk cId="1637424878" sldId="261"/>
            <ac:spMk id="21" creationId="{8EED2734-A15B-BE9C-5D31-E6F200DF2408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35:43.240" v="394" actId="1076"/>
          <ac:spMkLst>
            <pc:docMk/>
            <pc:sldMk cId="1637424878" sldId="261"/>
            <ac:spMk id="22" creationId="{9895CCE9-DED5-C3ED-C1E5-28A6B35B983D}"/>
          </ac:spMkLst>
        </pc:spChg>
        <pc:spChg chg="add mod ord">
          <ac:chgData name="片山 晃太郎(is0719fe)" userId="S::is0719fe@ed.ritsumei.ac.jp::8cb8a74f-bdc3-45f9-a578-32b1cf7358b7" providerId="AD" clId="Web-{0EE27BCF-6D9B-56C9-3AFB-5ED84F183096}" dt="2024-04-29T16:55:33.819" v="579" actId="1076"/>
          <ac:spMkLst>
            <pc:docMk/>
            <pc:sldMk cId="1637424878" sldId="261"/>
            <ac:spMk id="23" creationId="{A3BAC9D9-921F-3693-5848-A8291B15B52F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50:17.481" v="510" actId="20577"/>
          <ac:spMkLst>
            <pc:docMk/>
            <pc:sldMk cId="1637424878" sldId="261"/>
            <ac:spMk id="24" creationId="{151E33C0-3699-B321-E05A-7A843C48531B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49:58.215" v="508" actId="20577"/>
          <ac:spMkLst>
            <pc:docMk/>
            <pc:sldMk cId="1637424878" sldId="261"/>
            <ac:spMk id="25" creationId="{7FE596FA-9FC2-FD65-D6C6-1275C115CBCD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53:24.300" v="558" actId="1076"/>
          <ac:spMkLst>
            <pc:docMk/>
            <pc:sldMk cId="1637424878" sldId="261"/>
            <ac:spMk id="28" creationId="{86133F23-932B-791A-8550-B32E564827DC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55:13.772" v="576" actId="1076"/>
          <ac:spMkLst>
            <pc:docMk/>
            <pc:sldMk cId="1637424878" sldId="261"/>
            <ac:spMk id="29" creationId="{F2C92692-4D74-5131-7BD4-F6EA6AE1B07F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57:49.245" v="635" actId="1076"/>
          <ac:spMkLst>
            <pc:docMk/>
            <pc:sldMk cId="1637424878" sldId="261"/>
            <ac:spMk id="30" creationId="{4106FB50-AC1F-5C93-D62E-9D2E68871E07}"/>
          </ac:spMkLst>
        </pc:spChg>
        <pc:picChg chg="add mod ord">
          <ac:chgData name="片山 晃太郎(is0719fe)" userId="S::is0719fe@ed.ritsumei.ac.jp::8cb8a74f-bdc3-45f9-a578-32b1cf7358b7" providerId="AD" clId="Web-{0EE27BCF-6D9B-56C9-3AFB-5ED84F183096}" dt="2024-04-29T16:35:18.567" v="386" actId="1076"/>
          <ac:picMkLst>
            <pc:docMk/>
            <pc:sldMk cId="1637424878" sldId="261"/>
            <ac:picMk id="4" creationId="{18552F6C-6B84-7B62-9559-61E9D5165AB2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5:55:36.144" v="122"/>
          <ac:picMkLst>
            <pc:docMk/>
            <pc:sldMk cId="1637424878" sldId="261"/>
            <ac:picMk id="5" creationId="{7DA6D6BA-13EA-8C4D-D9E0-CBFDC44E523D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55:08.928" v="575" actId="1076"/>
          <ac:picMkLst>
            <pc:docMk/>
            <pc:sldMk cId="1637424878" sldId="261"/>
            <ac:picMk id="6" creationId="{BBB1618B-D9C3-1241-B749-1CE7032A0DEA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5:56:14.129" v="126"/>
          <ac:picMkLst>
            <pc:docMk/>
            <pc:sldMk cId="1637424878" sldId="261"/>
            <ac:picMk id="7" creationId="{DB568A7A-606D-3AEC-4286-084BA34FF99C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5:56:46.818" v="129"/>
          <ac:picMkLst>
            <pc:docMk/>
            <pc:sldMk cId="1637424878" sldId="261"/>
            <ac:picMk id="8" creationId="{9CA5D090-846B-70B0-73B5-704D7707D0E1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5:58:02.351" v="134"/>
          <ac:picMkLst>
            <pc:docMk/>
            <pc:sldMk cId="1637424878" sldId="261"/>
            <ac:picMk id="9" creationId="{D1F97A5F-40DA-8899-83AD-2C51F9AC0ACD}"/>
          </ac:picMkLst>
        </pc:picChg>
        <pc:picChg chg="add mod ord">
          <ac:chgData name="片山 晃太郎(is0719fe)" userId="S::is0719fe@ed.ritsumei.ac.jp::8cb8a74f-bdc3-45f9-a578-32b1cf7358b7" providerId="AD" clId="Web-{0EE27BCF-6D9B-56C9-3AFB-5ED84F183096}" dt="2024-04-29T16:53:44.035" v="560" actId="1076"/>
          <ac:picMkLst>
            <pc:docMk/>
            <pc:sldMk cId="1637424878" sldId="261"/>
            <ac:picMk id="10" creationId="{35C683DD-955D-B6D5-597C-1305D906636F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42:34.636" v="484" actId="1076"/>
          <ac:picMkLst>
            <pc:docMk/>
            <pc:sldMk cId="1637424878" sldId="261"/>
            <ac:picMk id="11" creationId="{97CFB189-E3F5-D84F-7037-EE0D0458A2E8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6:23:01.643" v="280"/>
          <ac:picMkLst>
            <pc:docMk/>
            <pc:sldMk cId="1637424878" sldId="261"/>
            <ac:picMk id="12" creationId="{50E7101C-A338-EDE7-F397-67AE39A1F770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6:12:33.632" v="193"/>
          <ac:picMkLst>
            <pc:docMk/>
            <pc:sldMk cId="1637424878" sldId="261"/>
            <ac:picMk id="13" creationId="{1D630432-A693-8F52-8503-F39E63D6DFA3}"/>
          </ac:picMkLst>
        </pc:picChg>
        <pc:picChg chg="add mod ord">
          <ac:chgData name="片山 晃太郎(is0719fe)" userId="S::is0719fe@ed.ritsumei.ac.jp::8cb8a74f-bdc3-45f9-a578-32b1cf7358b7" providerId="AD" clId="Web-{0EE27BCF-6D9B-56C9-3AFB-5ED84F183096}" dt="2024-04-29T16:32:22.762" v="355" actId="1076"/>
          <ac:picMkLst>
            <pc:docMk/>
            <pc:sldMk cId="1637424878" sldId="261"/>
            <ac:picMk id="14" creationId="{CA22B8DD-B574-BF24-C2CD-9D28ECD2A613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54:12.942" v="566" actId="1076"/>
          <ac:picMkLst>
            <pc:docMk/>
            <pc:sldMk cId="1637424878" sldId="261"/>
            <ac:picMk id="15" creationId="{0537EA22-38B8-A8AE-5ADD-C78B3ADE4A37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53:44.035" v="559" actId="1076"/>
          <ac:picMkLst>
            <pc:docMk/>
            <pc:sldMk cId="1637424878" sldId="261"/>
            <ac:picMk id="16" creationId="{A77C6E98-3B5B-56EA-4F0B-10C214A539CF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6:51:15.530" v="515"/>
          <ac:picMkLst>
            <pc:docMk/>
            <pc:sldMk cId="1637424878" sldId="261"/>
            <ac:picMk id="27" creationId="{4D1DDB1A-78CB-2865-8366-9F3CB9BD7EEB}"/>
          </ac:picMkLst>
        </pc:picChg>
      </pc:sldChg>
      <pc:sldChg chg="delSp modSp">
        <pc:chgData name="片山 晃太郎(is0719fe)" userId="S::is0719fe@ed.ritsumei.ac.jp::8cb8a74f-bdc3-45f9-a578-32b1cf7358b7" providerId="AD" clId="Web-{0EE27BCF-6D9B-56C9-3AFB-5ED84F183096}" dt="2024-04-29T17:01:09.110" v="659" actId="20577"/>
        <pc:sldMkLst>
          <pc:docMk/>
          <pc:sldMk cId="2637677293" sldId="264"/>
        </pc:sldMkLst>
        <pc:spChg chg="mod">
          <ac:chgData name="片山 晃太郎(is0719fe)" userId="S::is0719fe@ed.ritsumei.ac.jp::8cb8a74f-bdc3-45f9-a578-32b1cf7358b7" providerId="AD" clId="Web-{0EE27BCF-6D9B-56C9-3AFB-5ED84F183096}" dt="2024-04-29T16:59:43.764" v="641" actId="20577"/>
          <ac:spMkLst>
            <pc:docMk/>
            <pc:sldMk cId="2637677293" sldId="264"/>
            <ac:spMk id="7" creationId="{A92D9F2E-B0BB-D2E0-385E-AEA1C9BB879C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6:59:48.389" v="643" actId="20577"/>
          <ac:spMkLst>
            <pc:docMk/>
            <pc:sldMk cId="2637677293" sldId="264"/>
            <ac:spMk id="8" creationId="{926A63F5-71CF-D26B-DDFE-C7C31CF9A3A8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7:00:34.453" v="651" actId="20577"/>
          <ac:spMkLst>
            <pc:docMk/>
            <pc:sldMk cId="2637677293" sldId="264"/>
            <ac:spMk id="9" creationId="{027B1ADB-F62A-E9E9-4222-CF8B79CC80AA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7:01:09.110" v="659" actId="20577"/>
          <ac:spMkLst>
            <pc:docMk/>
            <pc:sldMk cId="2637677293" sldId="264"/>
            <ac:spMk id="10" creationId="{D1506D02-828A-81C8-C39D-D8A664E71BE0}"/>
          </ac:spMkLst>
        </pc:spChg>
        <pc:spChg chg="del mod">
          <ac:chgData name="片山 晃太郎(is0719fe)" userId="S::is0719fe@ed.ritsumei.ac.jp::8cb8a74f-bdc3-45f9-a578-32b1cf7358b7" providerId="AD" clId="Web-{0EE27BCF-6D9B-56C9-3AFB-5ED84F183096}" dt="2024-04-29T16:59:22.295" v="639"/>
          <ac:spMkLst>
            <pc:docMk/>
            <pc:sldMk cId="2637677293" sldId="264"/>
            <ac:spMk id="13" creationId="{C8347B17-1522-0CC6-22CB-38259A5B4A67}"/>
          </ac:spMkLst>
        </pc:spChg>
      </pc:sldChg>
      <pc:sldChg chg="modSp mod setBg">
        <pc:chgData name="片山 晃太郎(is0719fe)" userId="S::is0719fe@ed.ritsumei.ac.jp::8cb8a74f-bdc3-45f9-a578-32b1cf7358b7" providerId="AD" clId="Web-{0EE27BCF-6D9B-56C9-3AFB-5ED84F183096}" dt="2024-04-29T15:34:14.209" v="79" actId="1076"/>
        <pc:sldMkLst>
          <pc:docMk/>
          <pc:sldMk cId="1600088805" sldId="265"/>
        </pc:sldMkLst>
        <pc:spChg chg="mod">
          <ac:chgData name="片山 晃太郎(is0719fe)" userId="S::is0719fe@ed.ritsumei.ac.jp::8cb8a74f-bdc3-45f9-a578-32b1cf7358b7" providerId="AD" clId="Web-{0EE27BCF-6D9B-56C9-3AFB-5ED84F183096}" dt="2024-04-29T15:33:51.333" v="69"/>
          <ac:spMkLst>
            <pc:docMk/>
            <pc:sldMk cId="1600088805" sldId="265"/>
            <ac:spMk id="2" creationId="{D9336B0E-E2AB-E5C2-13E7-6D6810DEFA58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5:34:14.193" v="78" actId="1076"/>
          <ac:spMkLst>
            <pc:docMk/>
            <pc:sldMk cId="1600088805" sldId="265"/>
            <ac:spMk id="3" creationId="{4B83D4C4-6F16-6F3A-B945-257FE4F5F7AB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5:34:14.209" v="79" actId="1076"/>
          <ac:spMkLst>
            <pc:docMk/>
            <pc:sldMk cId="1600088805" sldId="265"/>
            <ac:spMk id="6" creationId="{5CEB9EC9-BA81-158C-D24C-F644349D2B25}"/>
          </ac:spMkLst>
        </pc:spChg>
      </pc:sldChg>
      <pc:sldChg chg="addSp delSp modSp mod setBg">
        <pc:chgData name="片山 晃太郎(is0719fe)" userId="S::is0719fe@ed.ritsumei.ac.jp::8cb8a74f-bdc3-45f9-a578-32b1cf7358b7" providerId="AD" clId="Web-{0EE27BCF-6D9B-56C9-3AFB-5ED84F183096}" dt="2024-04-29T17:06:31.361" v="707" actId="1076"/>
        <pc:sldMkLst>
          <pc:docMk/>
          <pc:sldMk cId="2431273479" sldId="266"/>
        </pc:sldMkLst>
        <pc:spChg chg="mod ord">
          <ac:chgData name="片山 晃太郎(is0719fe)" userId="S::is0719fe@ed.ritsumei.ac.jp::8cb8a74f-bdc3-45f9-a578-32b1cf7358b7" providerId="AD" clId="Web-{0EE27BCF-6D9B-56C9-3AFB-5ED84F183096}" dt="2024-04-29T15:32:24.190" v="57"/>
          <ac:spMkLst>
            <pc:docMk/>
            <pc:sldMk cId="2431273479" sldId="266"/>
            <ac:spMk id="2" creationId="{7B8DF42B-FD29-C448-4185-DA08DF352057}"/>
          </ac:spMkLst>
        </pc:spChg>
        <pc:spChg chg="mod ord">
          <ac:chgData name="片山 晃太郎(is0719fe)" userId="S::is0719fe@ed.ritsumei.ac.jp::8cb8a74f-bdc3-45f9-a578-32b1cf7358b7" providerId="AD" clId="Web-{0EE27BCF-6D9B-56C9-3AFB-5ED84F183096}" dt="2024-04-29T15:32:24.190" v="57"/>
          <ac:spMkLst>
            <pc:docMk/>
            <pc:sldMk cId="2431273479" sldId="266"/>
            <ac:spMk id="3" creationId="{F9A21E0C-7BAE-0B35-C774-349B244EB4DE}"/>
          </ac:spMkLst>
        </pc:spChg>
        <pc:spChg chg="add del">
          <ac:chgData name="片山 晃太郎(is0719fe)" userId="S::is0719fe@ed.ritsumei.ac.jp::8cb8a74f-bdc3-45f9-a578-32b1cf7358b7" providerId="AD" clId="Web-{0EE27BCF-6D9B-56C9-3AFB-5ED84F183096}" dt="2024-04-29T15:32:17.549" v="50"/>
          <ac:spMkLst>
            <pc:docMk/>
            <pc:sldMk cId="2431273479" sldId="266"/>
            <ac:spMk id="8" creationId="{B09A8B04-373D-40BD-9442-2D3540D3CFF2}"/>
          </ac:spMkLst>
        </pc:spChg>
        <pc:spChg chg="add del">
          <ac:chgData name="片山 晃太郎(is0719fe)" userId="S::is0719fe@ed.ritsumei.ac.jp::8cb8a74f-bdc3-45f9-a578-32b1cf7358b7" providerId="AD" clId="Web-{0EE27BCF-6D9B-56C9-3AFB-5ED84F183096}" dt="2024-04-29T15:32:24.190" v="56"/>
          <ac:spMkLst>
            <pc:docMk/>
            <pc:sldMk cId="2431273479" sldId="266"/>
            <ac:spMk id="10" creationId="{B5B9F7B6-0E4A-4A5F-BBBA-73496FAE596C}"/>
          </ac:spMkLst>
        </pc:spChg>
        <pc:spChg chg="add del">
          <ac:chgData name="片山 晃太郎(is0719fe)" userId="S::is0719fe@ed.ritsumei.ac.jp::8cb8a74f-bdc3-45f9-a578-32b1cf7358b7" providerId="AD" clId="Web-{0EE27BCF-6D9B-56C9-3AFB-5ED84F183096}" dt="2024-04-29T15:32:10.909" v="46"/>
          <ac:spMkLst>
            <pc:docMk/>
            <pc:sldMk cId="2431273479" sldId="266"/>
            <ac:spMk id="11" creationId="{B5B9F7B6-0E4A-4A5F-BBBA-73496FAE596C}"/>
          </ac:spMkLst>
        </pc:spChg>
        <pc:spChg chg="add del">
          <ac:chgData name="片山 晃太郎(is0719fe)" userId="S::is0719fe@ed.ritsumei.ac.jp::8cb8a74f-bdc3-45f9-a578-32b1cf7358b7" providerId="AD" clId="Web-{0EE27BCF-6D9B-56C9-3AFB-5ED84F183096}" dt="2024-04-29T15:32:24.190" v="56"/>
          <ac:spMkLst>
            <pc:docMk/>
            <pc:sldMk cId="2431273479" sldId="266"/>
            <ac:spMk id="12" creationId="{B51D13AF-6D7E-42A4-BF57-BFDF66E1FE51}"/>
          </ac:spMkLst>
        </pc:spChg>
        <pc:spChg chg="add del">
          <ac:chgData name="片山 晃太郎(is0719fe)" userId="S::is0719fe@ed.ritsumei.ac.jp::8cb8a74f-bdc3-45f9-a578-32b1cf7358b7" providerId="AD" clId="Web-{0EE27BCF-6D9B-56C9-3AFB-5ED84F183096}" dt="2024-04-29T15:32:10.909" v="46"/>
          <ac:spMkLst>
            <pc:docMk/>
            <pc:sldMk cId="2431273479" sldId="266"/>
            <ac:spMk id="13" creationId="{B51D13AF-6D7E-42A4-BF57-BFDF66E1FE51}"/>
          </ac:spMkLst>
        </pc:spChg>
        <pc:spChg chg="add">
          <ac:chgData name="片山 晃太郎(is0719fe)" userId="S::is0719fe@ed.ritsumei.ac.jp::8cb8a74f-bdc3-45f9-a578-32b1cf7358b7" providerId="AD" clId="Web-{0EE27BCF-6D9B-56C9-3AFB-5ED84F183096}" dt="2024-04-29T15:32:24.190" v="57"/>
          <ac:spMkLst>
            <pc:docMk/>
            <pc:sldMk cId="2431273479" sldId="266"/>
            <ac:spMk id="14" creationId="{82FCA8AA-470A-46EF-AC08-74C610468FA2}"/>
          </ac:spMkLst>
        </pc:spChg>
        <pc:picChg chg="add del mod">
          <ac:chgData name="片山 晃太郎(is0719fe)" userId="S::is0719fe@ed.ritsumei.ac.jp::8cb8a74f-bdc3-45f9-a578-32b1cf7358b7" providerId="AD" clId="Web-{0EE27BCF-6D9B-56C9-3AFB-5ED84F183096}" dt="2024-04-29T15:31:56.924" v="41"/>
          <ac:picMkLst>
            <pc:docMk/>
            <pc:sldMk cId="2431273479" sldId="266"/>
            <ac:picMk id="4" creationId="{1E42A57A-317F-CC98-6E85-C6566EC0DCC3}"/>
          </ac:picMkLst>
        </pc:picChg>
        <pc:picChg chg="add del mod ord">
          <ac:chgData name="片山 晃太郎(is0719fe)" userId="S::is0719fe@ed.ritsumei.ac.jp::8cb8a74f-bdc3-45f9-a578-32b1cf7358b7" providerId="AD" clId="Web-{0EE27BCF-6D9B-56C9-3AFB-5ED84F183096}" dt="2024-04-29T17:06:23.158" v="704"/>
          <ac:picMkLst>
            <pc:docMk/>
            <pc:sldMk cId="2431273479" sldId="266"/>
            <ac:picMk id="5" creationId="{D8FAEBBE-2AF3-151D-D707-C365B8880914}"/>
          </ac:picMkLst>
        </pc:picChg>
        <pc:picChg chg="add mod ord">
          <ac:chgData name="片山 晃太郎(is0719fe)" userId="S::is0719fe@ed.ritsumei.ac.jp::8cb8a74f-bdc3-45f9-a578-32b1cf7358b7" providerId="AD" clId="Web-{0EE27BCF-6D9B-56C9-3AFB-5ED84F183096}" dt="2024-04-29T17:04:53.933" v="687"/>
          <ac:picMkLst>
            <pc:docMk/>
            <pc:sldMk cId="2431273479" sldId="266"/>
            <ac:picMk id="6" creationId="{EEFB2D89-3EE9-015E-82FF-1C8A6330ABEC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7:06:31.361" v="707" actId="1076"/>
          <ac:picMkLst>
            <pc:docMk/>
            <pc:sldMk cId="2431273479" sldId="266"/>
            <ac:picMk id="7" creationId="{DB6D34CB-ED04-A995-DA72-95FCEEA2FB1A}"/>
          </ac:picMkLst>
        </pc:picChg>
        <pc:cxnChg chg="add del">
          <ac:chgData name="片山 晃太郎(is0719fe)" userId="S::is0719fe@ed.ritsumei.ac.jp::8cb8a74f-bdc3-45f9-a578-32b1cf7358b7" providerId="AD" clId="Web-{0EE27BCF-6D9B-56C9-3AFB-5ED84F183096}" dt="2024-04-29T15:32:17.549" v="50"/>
          <ac:cxnSpMkLst>
            <pc:docMk/>
            <pc:sldMk cId="2431273479" sldId="266"/>
            <ac:cxnSpMk id="9" creationId="{B5028193-7250-4674-AA37-E9040429AE0B}"/>
          </ac:cxnSpMkLst>
        </pc:cxnChg>
      </pc:sldChg>
      <pc:sldChg chg="modSp new">
        <pc:chgData name="片山 晃太郎(is0719fe)" userId="S::is0719fe@ed.ritsumei.ac.jp::8cb8a74f-bdc3-45f9-a578-32b1cf7358b7" providerId="AD" clId="Web-{0EE27BCF-6D9B-56C9-3AFB-5ED84F183096}" dt="2024-04-29T15:45:23.905" v="119" actId="20577"/>
        <pc:sldMkLst>
          <pc:docMk/>
          <pc:sldMk cId="809223022" sldId="267"/>
        </pc:sldMkLst>
        <pc:spChg chg="mod">
          <ac:chgData name="片山 晃太郎(is0719fe)" userId="S::is0719fe@ed.ritsumei.ac.jp::8cb8a74f-bdc3-45f9-a578-32b1cf7358b7" providerId="AD" clId="Web-{0EE27BCF-6D9B-56C9-3AFB-5ED84F183096}" dt="2024-04-29T15:42:59.416" v="85" actId="20577"/>
          <ac:spMkLst>
            <pc:docMk/>
            <pc:sldMk cId="809223022" sldId="267"/>
            <ac:spMk id="2" creationId="{D3ADA731-E4BF-9A84-3AA0-6C316EC931DD}"/>
          </ac:spMkLst>
        </pc:spChg>
        <pc:spChg chg="mod">
          <ac:chgData name="片山 晃太郎(is0719fe)" userId="S::is0719fe@ed.ritsumei.ac.jp::8cb8a74f-bdc3-45f9-a578-32b1cf7358b7" providerId="AD" clId="Web-{0EE27BCF-6D9B-56C9-3AFB-5ED84F183096}" dt="2024-04-29T15:45:23.905" v="119" actId="20577"/>
          <ac:spMkLst>
            <pc:docMk/>
            <pc:sldMk cId="809223022" sldId="267"/>
            <ac:spMk id="3" creationId="{AE65CBE2-467D-B238-C45B-2716AEE47A64}"/>
          </ac:spMkLst>
        </pc:spChg>
      </pc:sldChg>
      <pc:sldChg chg="addSp delSp modSp new">
        <pc:chgData name="片山 晃太郎(is0719fe)" userId="S::is0719fe@ed.ritsumei.ac.jp::8cb8a74f-bdc3-45f9-a578-32b1cf7358b7" providerId="AD" clId="Web-{0EE27BCF-6D9B-56C9-3AFB-5ED84F183096}" dt="2024-04-29T16:58:03.730" v="636" actId="20577"/>
        <pc:sldMkLst>
          <pc:docMk/>
          <pc:sldMk cId="3125823280" sldId="268"/>
        </pc:sldMkLst>
        <pc:spChg chg="mod">
          <ac:chgData name="片山 晃太郎(is0719fe)" userId="S::is0719fe@ed.ritsumei.ac.jp::8cb8a74f-bdc3-45f9-a578-32b1cf7358b7" providerId="AD" clId="Web-{0EE27BCF-6D9B-56C9-3AFB-5ED84F183096}" dt="2024-04-29T16:12:20.084" v="192" actId="20577"/>
          <ac:spMkLst>
            <pc:docMk/>
            <pc:sldMk cId="3125823280" sldId="268"/>
            <ac:spMk id="2" creationId="{05CA5569-06DD-5F93-BE90-DEE35C3136A6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6:58:03.730" v="636" actId="20577"/>
          <ac:spMkLst>
            <pc:docMk/>
            <pc:sldMk cId="3125823280" sldId="268"/>
            <ac:spMk id="3" creationId="{16CBC09E-9A32-CF05-1C61-A742459E1E10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6:27:08.402" v="306" actId="1076"/>
          <ac:spMkLst>
            <pc:docMk/>
            <pc:sldMk cId="3125823280" sldId="268"/>
            <ac:spMk id="11" creationId="{289CEC17-9EF9-2A65-3B9E-65B5758107CA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6:27:03.183" v="304"/>
          <ac:spMkLst>
            <pc:docMk/>
            <pc:sldMk cId="3125823280" sldId="268"/>
            <ac:spMk id="12" creationId="{C6173734-5037-7F3F-E8F3-ED3F39D47281}"/>
          </ac:spMkLst>
        </pc:spChg>
        <pc:picChg chg="add del mod ord">
          <ac:chgData name="片山 晃太郎(is0719fe)" userId="S::is0719fe@ed.ritsumei.ac.jp::8cb8a74f-bdc3-45f9-a578-32b1cf7358b7" providerId="AD" clId="Web-{0EE27BCF-6D9B-56C9-3AFB-5ED84F183096}" dt="2024-04-29T16:12:48.476" v="201"/>
          <ac:picMkLst>
            <pc:docMk/>
            <pc:sldMk cId="3125823280" sldId="268"/>
            <ac:picMk id="4" creationId="{0FBF83FD-5616-D401-7F72-9D8645E3BE4C}"/>
          </ac:picMkLst>
        </pc:picChg>
        <pc:picChg chg="add del mod">
          <ac:chgData name="片山 晃太郎(is0719fe)" userId="S::is0719fe@ed.ritsumei.ac.jp::8cb8a74f-bdc3-45f9-a578-32b1cf7358b7" providerId="AD" clId="Web-{0EE27BCF-6D9B-56C9-3AFB-5ED84F183096}" dt="2024-04-29T16:12:47.632" v="200"/>
          <ac:picMkLst>
            <pc:docMk/>
            <pc:sldMk cId="3125823280" sldId="268"/>
            <ac:picMk id="5" creationId="{1720ACB4-C0B6-C265-1CA6-24B63DEBF6A4}"/>
          </ac:picMkLst>
        </pc:picChg>
        <pc:picChg chg="add del mod ord">
          <ac:chgData name="片山 晃太郎(is0719fe)" userId="S::is0719fe@ed.ritsumei.ac.jp::8cb8a74f-bdc3-45f9-a578-32b1cf7358b7" providerId="AD" clId="Web-{0EE27BCF-6D9B-56C9-3AFB-5ED84F183096}" dt="2024-04-29T16:12:57.367" v="205"/>
          <ac:picMkLst>
            <pc:docMk/>
            <pc:sldMk cId="3125823280" sldId="268"/>
            <ac:picMk id="6" creationId="{E1219F86-7248-2AFA-CC66-F05B43323CC4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27:20.340" v="310" actId="14100"/>
          <ac:picMkLst>
            <pc:docMk/>
            <pc:sldMk cId="3125823280" sldId="268"/>
            <ac:picMk id="7" creationId="{BDA2AFBA-DD89-84A8-7DF8-8E393074CD4F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27:12.386" v="308" actId="1076"/>
          <ac:picMkLst>
            <pc:docMk/>
            <pc:sldMk cId="3125823280" sldId="268"/>
            <ac:picMk id="9" creationId="{6B9B3670-7373-9B08-634D-5BDBAC4BCB94}"/>
          </ac:picMkLst>
        </pc:picChg>
        <pc:picChg chg="add mod">
          <ac:chgData name="片山 晃太郎(is0719fe)" userId="S::is0719fe@ed.ritsumei.ac.jp::8cb8a74f-bdc3-45f9-a578-32b1cf7358b7" providerId="AD" clId="Web-{0EE27BCF-6D9B-56C9-3AFB-5ED84F183096}" dt="2024-04-29T16:27:10.667" v="307" actId="1076"/>
          <ac:picMkLst>
            <pc:docMk/>
            <pc:sldMk cId="3125823280" sldId="268"/>
            <ac:picMk id="10" creationId="{93057D7B-B919-0439-9D29-7FF069312D14}"/>
          </ac:picMkLst>
        </pc:picChg>
      </pc:sldChg>
      <pc:sldChg chg="addSp delSp modSp new ord">
        <pc:chgData name="片山 晃太郎(is0719fe)" userId="S::is0719fe@ed.ritsumei.ac.jp::8cb8a74f-bdc3-45f9-a578-32b1cf7358b7" providerId="AD" clId="Web-{0EE27BCF-6D9B-56C9-3AFB-5ED84F183096}" dt="2024-04-29T17:03:11.489" v="685" actId="20577"/>
        <pc:sldMkLst>
          <pc:docMk/>
          <pc:sldMk cId="1280377965" sldId="269"/>
        </pc:sldMkLst>
        <pc:spChg chg="mod">
          <ac:chgData name="片山 晃太郎(is0719fe)" userId="S::is0719fe@ed.ritsumei.ac.jp::8cb8a74f-bdc3-45f9-a578-32b1cf7358b7" providerId="AD" clId="Web-{0EE27BCF-6D9B-56C9-3AFB-5ED84F183096}" dt="2024-04-29T17:03:06.285" v="683" actId="1076"/>
          <ac:spMkLst>
            <pc:docMk/>
            <pc:sldMk cId="1280377965" sldId="269"/>
            <ac:spMk id="2" creationId="{6E7C7523-5A6F-4BC8-F45D-029A38C04394}"/>
          </ac:spMkLst>
        </pc:spChg>
        <pc:spChg chg="add del mod">
          <ac:chgData name="片山 晃太郎(is0719fe)" userId="S::is0719fe@ed.ritsumei.ac.jp::8cb8a74f-bdc3-45f9-a578-32b1cf7358b7" providerId="AD" clId="Web-{0EE27BCF-6D9B-56C9-3AFB-5ED84F183096}" dt="2024-04-29T17:02:37.910" v="676"/>
          <ac:spMkLst>
            <pc:docMk/>
            <pc:sldMk cId="1280377965" sldId="269"/>
            <ac:spMk id="3" creationId="{55A82DC8-1BC3-32BA-66A4-0512B23A7F24}"/>
          </ac:spMkLst>
        </pc:spChg>
        <pc:spChg chg="add mod">
          <ac:chgData name="片山 晃太郎(is0719fe)" userId="S::is0719fe@ed.ritsumei.ac.jp::8cb8a74f-bdc3-45f9-a578-32b1cf7358b7" providerId="AD" clId="Web-{0EE27BCF-6D9B-56C9-3AFB-5ED84F183096}" dt="2024-04-29T17:03:11.489" v="685" actId="20577"/>
          <ac:spMkLst>
            <pc:docMk/>
            <pc:sldMk cId="1280377965" sldId="269"/>
            <ac:spMk id="4" creationId="{BD185CFA-8251-DCBE-C39D-5B9D1C0A6E6F}"/>
          </ac:spMkLst>
        </pc:spChg>
      </pc:sldChg>
    </pc:docChg>
  </pc:docChgLst>
  <pc:docChgLst>
    <pc:chgData name="片山 晃太郎(is0719fe)" userId="S::is0719fe@ed.ritsumei.ac.jp::8cb8a74f-bdc3-45f9-a578-32b1cf7358b7" providerId="AD" clId="Web-{9A1F50C1-CBA5-DD2D-153F-CA89889951E8}"/>
    <pc:docChg chg="modSld">
      <pc:chgData name="片山 晃太郎(is0719fe)" userId="S::is0719fe@ed.ritsumei.ac.jp::8cb8a74f-bdc3-45f9-a578-32b1cf7358b7" providerId="AD" clId="Web-{9A1F50C1-CBA5-DD2D-153F-CA89889951E8}" dt="2024-04-27T15:31:20.694" v="61" actId="20577"/>
      <pc:docMkLst>
        <pc:docMk/>
      </pc:docMkLst>
      <pc:sldChg chg="modSp">
        <pc:chgData name="片山 晃太郎(is0719fe)" userId="S::is0719fe@ed.ritsumei.ac.jp::8cb8a74f-bdc3-45f9-a578-32b1cf7358b7" providerId="AD" clId="Web-{9A1F50C1-CBA5-DD2D-153F-CA89889951E8}" dt="2024-04-27T15:31:20.694" v="61" actId="20577"/>
        <pc:sldMkLst>
          <pc:docMk/>
          <pc:sldMk cId="2637677293" sldId="264"/>
        </pc:sldMkLst>
        <pc:spChg chg="mod">
          <ac:chgData name="片山 晃太郎(is0719fe)" userId="S::is0719fe@ed.ritsumei.ac.jp::8cb8a74f-bdc3-45f9-a578-32b1cf7358b7" providerId="AD" clId="Web-{9A1F50C1-CBA5-DD2D-153F-CA89889951E8}" dt="2024-04-27T15:30:55.552" v="56" actId="20577"/>
          <ac:spMkLst>
            <pc:docMk/>
            <pc:sldMk cId="2637677293" sldId="264"/>
            <ac:spMk id="4" creationId="{D780A698-D623-20C0-DF73-7FD4F4365E1D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30:58.490" v="57" actId="20577"/>
          <ac:spMkLst>
            <pc:docMk/>
            <pc:sldMk cId="2637677293" sldId="264"/>
            <ac:spMk id="5" creationId="{BD4A29FC-0796-3725-5611-EAC47A14BF33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31:02.412" v="58" actId="20577"/>
          <ac:spMkLst>
            <pc:docMk/>
            <pc:sldMk cId="2637677293" sldId="264"/>
            <ac:spMk id="6" creationId="{8F55493C-CE87-874E-E564-3DD76C173607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31:08.818" v="60" actId="20577"/>
          <ac:spMkLst>
            <pc:docMk/>
            <pc:sldMk cId="2637677293" sldId="264"/>
            <ac:spMk id="7" creationId="{A92D9F2E-B0BB-D2E0-385E-AEA1C9BB879C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31:05.912" v="59" actId="20577"/>
          <ac:spMkLst>
            <pc:docMk/>
            <pc:sldMk cId="2637677293" sldId="264"/>
            <ac:spMk id="8" creationId="{926A63F5-71CF-D26B-DDFE-C7C31CF9A3A8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31:20.694" v="61" actId="20577"/>
          <ac:spMkLst>
            <pc:docMk/>
            <pc:sldMk cId="2637677293" sldId="264"/>
            <ac:spMk id="9" creationId="{027B1ADB-F62A-E9E9-4222-CF8B79CC80AA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29:04.141" v="30" actId="1076"/>
          <ac:spMkLst>
            <pc:docMk/>
            <pc:sldMk cId="2637677293" sldId="264"/>
            <ac:spMk id="10" creationId="{D1506D02-828A-81C8-C39D-D8A664E71BE0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29:04.157" v="31" actId="1076"/>
          <ac:spMkLst>
            <pc:docMk/>
            <pc:sldMk cId="2637677293" sldId="264"/>
            <ac:spMk id="11" creationId="{0B6AD8B7-EF6B-A865-6C78-F4FA2A786675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29:04.157" v="32" actId="1076"/>
          <ac:spMkLst>
            <pc:docMk/>
            <pc:sldMk cId="2637677293" sldId="264"/>
            <ac:spMk id="12" creationId="{C3C6A967-2031-6906-2E86-36347BA7F235}"/>
          </ac:spMkLst>
        </pc:spChg>
        <pc:spChg chg="mod">
          <ac:chgData name="片山 晃太郎(is0719fe)" userId="S::is0719fe@ed.ritsumei.ac.jp::8cb8a74f-bdc3-45f9-a578-32b1cf7358b7" providerId="AD" clId="Web-{9A1F50C1-CBA5-DD2D-153F-CA89889951E8}" dt="2024-04-27T15:29:04.172" v="33" actId="1076"/>
          <ac:spMkLst>
            <pc:docMk/>
            <pc:sldMk cId="2637677293" sldId="264"/>
            <ac:spMk id="13" creationId="{C8347B17-1522-0CC6-22CB-38259A5B4A67}"/>
          </ac:spMkLst>
        </pc:spChg>
      </pc:sldChg>
    </pc:docChg>
  </pc:docChgLst>
  <pc:docChgLst>
    <pc:chgData name="片山 晃太郎(is0719fe)" userId="8cb8a74f-bdc3-45f9-a578-32b1cf7358b7" providerId="ADAL" clId="{9A0D52A3-7A94-4153-A7A7-B08B459536E9}"/>
    <pc:docChg chg="undo custSel addSld delSld modSld">
      <pc:chgData name="片山 晃太郎(is0719fe)" userId="8cb8a74f-bdc3-45f9-a578-32b1cf7358b7" providerId="ADAL" clId="{9A0D52A3-7A94-4153-A7A7-B08B459536E9}" dt="2024-04-24T07:07:09.063" v="476" actId="47"/>
      <pc:docMkLst>
        <pc:docMk/>
      </pc:docMkLst>
      <pc:sldChg chg="addSp modSp del mod">
        <pc:chgData name="片山 晃太郎(is0719fe)" userId="8cb8a74f-bdc3-45f9-a578-32b1cf7358b7" providerId="ADAL" clId="{9A0D52A3-7A94-4153-A7A7-B08B459536E9}" dt="2024-04-24T07:07:09.063" v="476" actId="47"/>
        <pc:sldMkLst>
          <pc:docMk/>
          <pc:sldMk cId="4222315770" sldId="262"/>
        </pc:sldMkLst>
        <pc:spChg chg="mod">
          <ac:chgData name="片山 晃太郎(is0719fe)" userId="8cb8a74f-bdc3-45f9-a578-32b1cf7358b7" providerId="ADAL" clId="{9A0D52A3-7A94-4153-A7A7-B08B459536E9}" dt="2024-04-24T07:06:09.566" v="457" actId="1076"/>
          <ac:spMkLst>
            <pc:docMk/>
            <pc:sldMk cId="4222315770" sldId="262"/>
            <ac:spMk id="2" creationId="{7030DA2E-0A3B-306E-E1CC-4CF4D8692645}"/>
          </ac:spMkLst>
        </pc:spChg>
        <pc:spChg chg="add mod">
          <ac:chgData name="片山 晃太郎(is0719fe)" userId="8cb8a74f-bdc3-45f9-a578-32b1cf7358b7" providerId="ADAL" clId="{9A0D52A3-7A94-4153-A7A7-B08B459536E9}" dt="2024-04-24T07:03:21.358" v="418" actId="1076"/>
          <ac:spMkLst>
            <pc:docMk/>
            <pc:sldMk cId="4222315770" sldId="262"/>
            <ac:spMk id="3" creationId="{F53AA153-0428-26BE-E82D-DA2E90C457E7}"/>
          </ac:spMkLst>
        </pc:spChg>
        <pc:spChg chg="add mod">
          <ac:chgData name="片山 晃太郎(is0719fe)" userId="8cb8a74f-bdc3-45f9-a578-32b1cf7358b7" providerId="ADAL" clId="{9A0D52A3-7A94-4153-A7A7-B08B459536E9}" dt="2024-04-24T07:03:01.162" v="408" actId="2711"/>
          <ac:spMkLst>
            <pc:docMk/>
            <pc:sldMk cId="4222315770" sldId="262"/>
            <ac:spMk id="5" creationId="{B1D86278-2D7F-0A0F-B4CC-1D9A866D0BC4}"/>
          </ac:spMkLst>
        </pc:spChg>
        <pc:spChg chg="add mod">
          <ac:chgData name="片山 晃太郎(is0719fe)" userId="8cb8a74f-bdc3-45f9-a578-32b1cf7358b7" providerId="ADAL" clId="{9A0D52A3-7A94-4153-A7A7-B08B459536E9}" dt="2024-04-24T07:02:52.351" v="407" actId="20577"/>
          <ac:spMkLst>
            <pc:docMk/>
            <pc:sldMk cId="4222315770" sldId="262"/>
            <ac:spMk id="6" creationId="{BAFC336F-EC25-7785-F68B-6B1C42C194F7}"/>
          </ac:spMkLst>
        </pc:spChg>
        <pc:spChg chg="add mod">
          <ac:chgData name="片山 晃太郎(is0719fe)" userId="8cb8a74f-bdc3-45f9-a578-32b1cf7358b7" providerId="ADAL" clId="{9A0D52A3-7A94-4153-A7A7-B08B459536E9}" dt="2024-04-24T06:56:40.527" v="276" actId="2711"/>
          <ac:spMkLst>
            <pc:docMk/>
            <pc:sldMk cId="4222315770" sldId="262"/>
            <ac:spMk id="7" creationId="{EB34BE32-6AA5-3D26-68C8-FA6B05201CDF}"/>
          </ac:spMkLst>
        </pc:spChg>
        <pc:spChg chg="add mod">
          <ac:chgData name="片山 晃太郎(is0719fe)" userId="8cb8a74f-bdc3-45f9-a578-32b1cf7358b7" providerId="ADAL" clId="{9A0D52A3-7A94-4153-A7A7-B08B459536E9}" dt="2024-04-24T07:03:31.887" v="427" actId="20577"/>
          <ac:spMkLst>
            <pc:docMk/>
            <pc:sldMk cId="4222315770" sldId="262"/>
            <ac:spMk id="8" creationId="{E32C5D28-7C8B-566C-D996-7C1C38A2F0F7}"/>
          </ac:spMkLst>
        </pc:spChg>
        <pc:spChg chg="mod">
          <ac:chgData name="片山 晃太郎(is0719fe)" userId="8cb8a74f-bdc3-45f9-a578-32b1cf7358b7" providerId="ADAL" clId="{9A0D52A3-7A94-4153-A7A7-B08B459536E9}" dt="2024-04-24T06:47:19.327" v="56" actId="20577"/>
          <ac:spMkLst>
            <pc:docMk/>
            <pc:sldMk cId="4222315770" sldId="262"/>
            <ac:spMk id="9" creationId="{DCF79D5D-A787-DFF9-659A-F06CCFF65ACE}"/>
          </ac:spMkLst>
        </pc:spChg>
        <pc:spChg chg="mod">
          <ac:chgData name="片山 晃太郎(is0719fe)" userId="8cb8a74f-bdc3-45f9-a578-32b1cf7358b7" providerId="ADAL" clId="{9A0D52A3-7A94-4153-A7A7-B08B459536E9}" dt="2024-04-24T06:54:00.870" v="165" actId="1076"/>
          <ac:spMkLst>
            <pc:docMk/>
            <pc:sldMk cId="4222315770" sldId="262"/>
            <ac:spMk id="10" creationId="{12879800-4164-561A-A0E0-6451DA7F1BB9}"/>
          </ac:spMkLst>
        </pc:spChg>
        <pc:spChg chg="mod">
          <ac:chgData name="片山 晃太郎(is0719fe)" userId="8cb8a74f-bdc3-45f9-a578-32b1cf7358b7" providerId="ADAL" clId="{9A0D52A3-7A94-4153-A7A7-B08B459536E9}" dt="2024-04-24T07:02:34.732" v="389" actId="1076"/>
          <ac:spMkLst>
            <pc:docMk/>
            <pc:sldMk cId="4222315770" sldId="262"/>
            <ac:spMk id="11" creationId="{4203A9CD-B438-6331-E043-773A4D61C604}"/>
          </ac:spMkLst>
        </pc:spChg>
        <pc:spChg chg="mod">
          <ac:chgData name="片山 晃太郎(is0719fe)" userId="8cb8a74f-bdc3-45f9-a578-32b1cf7358b7" providerId="ADAL" clId="{9A0D52A3-7A94-4153-A7A7-B08B459536E9}" dt="2024-04-24T06:54:05.017" v="166" actId="1076"/>
          <ac:spMkLst>
            <pc:docMk/>
            <pc:sldMk cId="4222315770" sldId="262"/>
            <ac:spMk id="12" creationId="{6C77EF9A-5E3B-CD9C-1872-62AED9CE5C8B}"/>
          </ac:spMkLst>
        </pc:spChg>
      </pc:sldChg>
      <pc:sldChg chg="modSp new mod">
        <pc:chgData name="片山 晃太郎(is0719fe)" userId="8cb8a74f-bdc3-45f9-a578-32b1cf7358b7" providerId="ADAL" clId="{9A0D52A3-7A94-4153-A7A7-B08B459536E9}" dt="2024-04-24T07:05:08.838" v="456" actId="5793"/>
        <pc:sldMkLst>
          <pc:docMk/>
          <pc:sldMk cId="4071316839" sldId="263"/>
        </pc:sldMkLst>
        <pc:spChg chg="mod">
          <ac:chgData name="片山 晃太郎(is0719fe)" userId="8cb8a74f-bdc3-45f9-a578-32b1cf7358b7" providerId="ADAL" clId="{9A0D52A3-7A94-4153-A7A7-B08B459536E9}" dt="2024-04-24T07:04:33.785" v="454" actId="113"/>
          <ac:spMkLst>
            <pc:docMk/>
            <pc:sldMk cId="4071316839" sldId="263"/>
            <ac:spMk id="2" creationId="{72D71EF4-49A5-E2E9-2C60-DA15A732C15A}"/>
          </ac:spMkLst>
        </pc:spChg>
        <pc:spChg chg="mod">
          <ac:chgData name="片山 晃太郎(is0719fe)" userId="8cb8a74f-bdc3-45f9-a578-32b1cf7358b7" providerId="ADAL" clId="{9A0D52A3-7A94-4153-A7A7-B08B459536E9}" dt="2024-04-24T07:05:08.838" v="456" actId="5793"/>
          <ac:spMkLst>
            <pc:docMk/>
            <pc:sldMk cId="4071316839" sldId="263"/>
            <ac:spMk id="3" creationId="{FA1EC9E7-167B-8770-083E-3F2C9A3EC7E4}"/>
          </ac:spMkLst>
        </pc:spChg>
      </pc:sldChg>
      <pc:sldChg chg="addSp delSp modSp new mod">
        <pc:chgData name="片山 晃太郎(is0719fe)" userId="8cb8a74f-bdc3-45f9-a578-32b1cf7358b7" providerId="ADAL" clId="{9A0D52A3-7A94-4153-A7A7-B08B459536E9}" dt="2024-04-24T07:07:05.150" v="475" actId="1076"/>
        <pc:sldMkLst>
          <pc:docMk/>
          <pc:sldMk cId="2637677293" sldId="264"/>
        </pc:sldMkLst>
        <pc:spChg chg="mod">
          <ac:chgData name="片山 晃太郎(is0719fe)" userId="8cb8a74f-bdc3-45f9-a578-32b1cf7358b7" providerId="ADAL" clId="{9A0D52A3-7A94-4153-A7A7-B08B459536E9}" dt="2024-04-24T07:06:58.656" v="474" actId="113"/>
          <ac:spMkLst>
            <pc:docMk/>
            <pc:sldMk cId="2637677293" sldId="264"/>
            <ac:spMk id="2" creationId="{25409A9C-624D-B0F0-BEBE-E8B0C2926F04}"/>
          </ac:spMkLst>
        </pc:spChg>
        <pc:spChg chg="del mod">
          <ac:chgData name="片山 晃太郎(is0719fe)" userId="8cb8a74f-bdc3-45f9-a578-32b1cf7358b7" providerId="ADAL" clId="{9A0D52A3-7A94-4153-A7A7-B08B459536E9}" dt="2024-04-24T07:06:36.138" v="460" actId="478"/>
          <ac:spMkLst>
            <pc:docMk/>
            <pc:sldMk cId="2637677293" sldId="264"/>
            <ac:spMk id="3" creationId="{14E872A0-5477-FED9-947C-1709F494082C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4" creationId="{D780A698-D623-20C0-DF73-7FD4F4365E1D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5" creationId="{BD4A29FC-0796-3725-5611-EAC47A14BF33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6" creationId="{8F55493C-CE87-874E-E564-3DD76C173607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7" creationId="{A92D9F2E-B0BB-D2E0-385E-AEA1C9BB879C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8" creationId="{926A63F5-71CF-D26B-DDFE-C7C31CF9A3A8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9" creationId="{027B1ADB-F62A-E9E9-4222-CF8B79CC80AA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10" creationId="{D1506D02-828A-81C8-C39D-D8A664E71BE0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11" creationId="{0B6AD8B7-EF6B-A865-6C78-F4FA2A786675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12" creationId="{C3C6A967-2031-6906-2E86-36347BA7F235}"/>
          </ac:spMkLst>
        </pc:spChg>
        <pc:spChg chg="add mod">
          <ac:chgData name="片山 晃太郎(is0719fe)" userId="8cb8a74f-bdc3-45f9-a578-32b1cf7358b7" providerId="ADAL" clId="{9A0D52A3-7A94-4153-A7A7-B08B459536E9}" dt="2024-04-24T07:07:05.150" v="475" actId="1076"/>
          <ac:spMkLst>
            <pc:docMk/>
            <pc:sldMk cId="2637677293" sldId="264"/>
            <ac:spMk id="13" creationId="{C8347B17-1522-0CC6-22CB-38259A5B4A67}"/>
          </ac:spMkLst>
        </pc:spChg>
      </pc:sldChg>
    </pc:docChg>
  </pc:docChgLst>
  <pc:docChgLst>
    <pc:chgData name="片山 晃太郎(is0719fe)" userId="S::is0719fe@ed.ritsumei.ac.jp::8cb8a74f-bdc3-45f9-a578-32b1cf7358b7" providerId="AD" clId="Web-{BB352695-B0DD-8192-777A-9F420D8AA505}"/>
    <pc:docChg chg="addSld delSld modSld addMainMaster delMainMaster">
      <pc:chgData name="片山 晃太郎(is0719fe)" userId="S::is0719fe@ed.ritsumei.ac.jp::8cb8a74f-bdc3-45f9-a578-32b1cf7358b7" providerId="AD" clId="Web-{BB352695-B0DD-8192-777A-9F420D8AA505}" dt="2024-04-24T06:45:32.940" v="331" actId="20577"/>
      <pc:docMkLst>
        <pc:docMk/>
      </pc:docMkLst>
      <pc:sldChg chg="modSp new mod modClrScheme chgLayout">
        <pc:chgData name="片山 晃太郎(is0719fe)" userId="S::is0719fe@ed.ritsumei.ac.jp::8cb8a74f-bdc3-45f9-a578-32b1cf7358b7" providerId="AD" clId="Web-{BB352695-B0DD-8192-777A-9F420D8AA505}" dt="2024-04-24T06:34:27.473" v="219" actId="20577"/>
        <pc:sldMkLst>
          <pc:docMk/>
          <pc:sldMk cId="409777820" sldId="256"/>
        </pc:sldMkLst>
        <pc:spChg chg="mod ord">
          <ac:chgData name="片山 晃太郎(is0719fe)" userId="S::is0719fe@ed.ritsumei.ac.jp::8cb8a74f-bdc3-45f9-a578-32b1cf7358b7" providerId="AD" clId="Web-{BB352695-B0DD-8192-777A-9F420D8AA505}" dt="2024-04-24T06:34:11.114" v="213" actId="20577"/>
          <ac:spMkLst>
            <pc:docMk/>
            <pc:sldMk cId="409777820" sldId="256"/>
            <ac:spMk id="2" creationId="{00C12EEB-2709-FA90-05DF-E247EA482221}"/>
          </ac:spMkLst>
        </pc:spChg>
        <pc:spChg chg="mod ord">
          <ac:chgData name="片山 晃太郎(is0719fe)" userId="S::is0719fe@ed.ritsumei.ac.jp::8cb8a74f-bdc3-45f9-a578-32b1cf7358b7" providerId="AD" clId="Web-{BB352695-B0DD-8192-777A-9F420D8AA505}" dt="2024-04-24T06:34:27.473" v="219" actId="20577"/>
          <ac:spMkLst>
            <pc:docMk/>
            <pc:sldMk cId="409777820" sldId="256"/>
            <ac:spMk id="3" creationId="{371B17B3-D7C2-9B9A-7604-094DFCDBCCBD}"/>
          </ac:spMkLst>
        </pc:spChg>
      </pc:sldChg>
      <pc:sldChg chg="modSp del mod modClrScheme chgLayout">
        <pc:chgData name="片山 晃太郎(is0719fe)" userId="S::is0719fe@ed.ritsumei.ac.jp::8cb8a74f-bdc3-45f9-a578-32b1cf7358b7" providerId="AD" clId="Web-{BB352695-B0DD-8192-777A-9F420D8AA505}" dt="2024-04-24T06:13:10.118" v="2"/>
        <pc:sldMkLst>
          <pc:docMk/>
          <pc:sldMk cId="1470607596" sldId="256"/>
        </pc:sldMkLst>
        <pc:spChg chg="mod ord">
          <ac:chgData name="片山 晃太郎(is0719fe)" userId="S::is0719fe@ed.ritsumei.ac.jp::8cb8a74f-bdc3-45f9-a578-32b1cf7358b7" providerId="AD" clId="Web-{BB352695-B0DD-8192-777A-9F420D8AA505}" dt="2024-04-24T06:12:58.962" v="1"/>
          <ac:spMkLst>
            <pc:docMk/>
            <pc:sldMk cId="1470607596" sldId="256"/>
            <ac:spMk id="2" creationId="{C887FA00-5A1E-897F-3C7C-B11A83E7DE02}"/>
          </ac:spMkLst>
        </pc:spChg>
        <pc:spChg chg="mod ord">
          <ac:chgData name="片山 晃太郎(is0719fe)" userId="S::is0719fe@ed.ritsumei.ac.jp::8cb8a74f-bdc3-45f9-a578-32b1cf7358b7" providerId="AD" clId="Web-{BB352695-B0DD-8192-777A-9F420D8AA505}" dt="2024-04-24T06:12:58.962" v="1"/>
          <ac:spMkLst>
            <pc:docMk/>
            <pc:sldMk cId="1470607596" sldId="256"/>
            <ac:spMk id="3" creationId="{0AABA6AD-8A32-9E38-7ECE-82581F161BD9}"/>
          </ac:spMkLst>
        </pc:spChg>
      </pc:sldChg>
      <pc:sldChg chg="new del">
        <pc:chgData name="片山 晃太郎(is0719fe)" userId="S::is0719fe@ed.ritsumei.ac.jp::8cb8a74f-bdc3-45f9-a578-32b1cf7358b7" providerId="AD" clId="Web-{BB352695-B0DD-8192-777A-9F420D8AA505}" dt="2024-04-24T06:13:20.806" v="4"/>
        <pc:sldMkLst>
          <pc:docMk/>
          <pc:sldMk cId="3037488881" sldId="256"/>
        </pc:sldMkLst>
      </pc:sldChg>
      <pc:sldChg chg="delSp modSp new">
        <pc:chgData name="片山 晃太郎(is0719fe)" userId="S::is0719fe@ed.ritsumei.ac.jp::8cb8a74f-bdc3-45f9-a578-32b1cf7358b7" providerId="AD" clId="Web-{BB352695-B0DD-8192-777A-9F420D8AA505}" dt="2024-04-24T06:36:15.538" v="239" actId="1076"/>
        <pc:sldMkLst>
          <pc:docMk/>
          <pc:sldMk cId="323985309" sldId="257"/>
        </pc:sldMkLst>
        <pc:spChg chg="mod">
          <ac:chgData name="片山 晃太郎(is0719fe)" userId="S::is0719fe@ed.ritsumei.ac.jp::8cb8a74f-bdc3-45f9-a578-32b1cf7358b7" providerId="AD" clId="Web-{BB352695-B0DD-8192-777A-9F420D8AA505}" dt="2024-04-24T06:36:15.538" v="239" actId="1076"/>
          <ac:spMkLst>
            <pc:docMk/>
            <pc:sldMk cId="323985309" sldId="257"/>
            <ac:spMk id="2" creationId="{16074CF8-F8EC-CE8A-D7B8-ABEA18818E75}"/>
          </ac:spMkLst>
        </pc:spChg>
        <pc:spChg chg="del">
          <ac:chgData name="片山 晃太郎(is0719fe)" userId="S::is0719fe@ed.ritsumei.ac.jp::8cb8a74f-bdc3-45f9-a578-32b1cf7358b7" providerId="AD" clId="Web-{BB352695-B0DD-8192-777A-9F420D8AA505}" dt="2024-04-24T06:25:04.305" v="151"/>
          <ac:spMkLst>
            <pc:docMk/>
            <pc:sldMk cId="323985309" sldId="257"/>
            <ac:spMk id="3" creationId="{B075DDA4-062C-CE3B-B1E3-9DA3B1BE6268}"/>
          </ac:spMkLst>
        </pc:spChg>
      </pc:sldChg>
      <pc:sldChg chg="addSp delSp modSp new del mod setBg modClrScheme delDesignElem chgLayout">
        <pc:chgData name="片山 晃太郎(is0719fe)" userId="S::is0719fe@ed.ritsumei.ac.jp::8cb8a74f-bdc3-45f9-a578-32b1cf7358b7" providerId="AD" clId="Web-{BB352695-B0DD-8192-777A-9F420D8AA505}" dt="2024-04-24T06:24:56.711" v="149"/>
        <pc:sldMkLst>
          <pc:docMk/>
          <pc:sldMk cId="464810399" sldId="257"/>
        </pc:sldMkLst>
        <pc:spChg chg="mod ord">
          <ac:chgData name="片山 晃太郎(is0719fe)" userId="S::is0719fe@ed.ritsumei.ac.jp::8cb8a74f-bdc3-45f9-a578-32b1cf7358b7" providerId="AD" clId="Web-{BB352695-B0DD-8192-777A-9F420D8AA505}" dt="2024-04-24T06:24:12.023" v="141" actId="1076"/>
          <ac:spMkLst>
            <pc:docMk/>
            <pc:sldMk cId="464810399" sldId="257"/>
            <ac:spMk id="2" creationId="{0ABD9DE4-961D-82E6-B679-33E2296918AB}"/>
          </ac:spMkLst>
        </pc:spChg>
        <pc:spChg chg="add del mod">
          <ac:chgData name="片山 晃太郎(is0719fe)" userId="S::is0719fe@ed.ritsumei.ac.jp::8cb8a74f-bdc3-45f9-a578-32b1cf7358b7" providerId="AD" clId="Web-{BB352695-B0DD-8192-777A-9F420D8AA505}" dt="2024-04-24T06:23:04.068" v="119"/>
          <ac:spMkLst>
            <pc:docMk/>
            <pc:sldMk cId="464810399" sldId="257"/>
            <ac:spMk id="3" creationId="{07DA0860-42F9-6619-F131-F860CC61AC18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3:01.459" v="118"/>
          <ac:spMkLst>
            <pc:docMk/>
            <pc:sldMk cId="464810399" sldId="257"/>
            <ac:spMk id="8" creationId="{E80B86A7-A1EC-475B-9166-88902B033A38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3:01.459" v="118"/>
          <ac:spMkLst>
            <pc:docMk/>
            <pc:sldMk cId="464810399" sldId="257"/>
            <ac:spMk id="10" creationId="{C2C29CB1-9F74-4879-A6AF-AEA67B6F1F4D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3:01.459" v="118"/>
          <ac:spMkLst>
            <pc:docMk/>
            <pc:sldMk cId="464810399" sldId="257"/>
            <ac:spMk id="12" creationId="{7E2C7115-5336-410C-AD71-0F0952A2E5A7}"/>
          </ac:spMkLst>
        </pc:spChg>
      </pc:sldChg>
      <pc:sldChg chg="addSp delSp modSp new del mod setBg modClrScheme chgLayout">
        <pc:chgData name="片山 晃太郎(is0719fe)" userId="S::is0719fe@ed.ritsumei.ac.jp::8cb8a74f-bdc3-45f9-a578-32b1cf7358b7" providerId="AD" clId="Web-{BB352695-B0DD-8192-777A-9F420D8AA505}" dt="2024-04-24T06:22:31.146" v="114"/>
        <pc:sldMkLst>
          <pc:docMk/>
          <pc:sldMk cId="892931603" sldId="257"/>
        </pc:sldMkLst>
        <pc:spChg chg="mod ord">
          <ac:chgData name="片山 晃太郎(is0719fe)" userId="S::is0719fe@ed.ritsumei.ac.jp::8cb8a74f-bdc3-45f9-a578-32b1cf7358b7" providerId="AD" clId="Web-{BB352695-B0DD-8192-777A-9F420D8AA505}" dt="2024-04-24T06:22:23.349" v="113" actId="20577"/>
          <ac:spMkLst>
            <pc:docMk/>
            <pc:sldMk cId="892931603" sldId="257"/>
            <ac:spMk id="2" creationId="{10738EE0-E755-9F5A-83F1-74B976A8A0EB}"/>
          </ac:spMkLst>
        </pc:spChg>
        <pc:spChg chg="del mod ord">
          <ac:chgData name="片山 晃太郎(is0719fe)" userId="S::is0719fe@ed.ritsumei.ac.jp::8cb8a74f-bdc3-45f9-a578-32b1cf7358b7" providerId="AD" clId="Web-{BB352695-B0DD-8192-777A-9F420D8AA505}" dt="2024-04-24T06:20:20.456" v="106"/>
          <ac:spMkLst>
            <pc:docMk/>
            <pc:sldMk cId="892931603" sldId="257"/>
            <ac:spMk id="3" creationId="{3A358711-3F5F-63B9-4A44-66CA4A024B30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19" creationId="{DD6BC9EB-F181-48AB-BCA2-3D1DB20D2D87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21" creationId="{D33AAA80-39DC-4020-9BFF-0718F35C7661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25" creationId="{1177F295-741F-4EFF-B0CA-BE69295ADA07}"/>
          </ac:spMkLst>
        </pc:spChg>
        <pc:spChg chg="add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42" creationId="{DD6BC9EB-F181-48AB-BCA2-3D1DB20D2D87}"/>
          </ac:spMkLst>
        </pc:spChg>
        <pc:spChg chg="add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44" creationId="{D33AAA80-39DC-4020-9BFF-0718F35C7661}"/>
          </ac:spMkLst>
        </pc:spChg>
        <pc:spChg chg="add">
          <ac:chgData name="片山 晃太郎(is0719fe)" userId="S::is0719fe@ed.ritsumei.ac.jp::8cb8a74f-bdc3-45f9-a578-32b1cf7358b7" providerId="AD" clId="Web-{BB352695-B0DD-8192-777A-9F420D8AA505}" dt="2024-04-24T06:21:40.582" v="112"/>
          <ac:spMkLst>
            <pc:docMk/>
            <pc:sldMk cId="892931603" sldId="257"/>
            <ac:spMk id="48" creationId="{1177F295-741F-4EFF-B0CA-BE69295ADA07}"/>
          </ac:spMkLst>
        </pc:spChg>
        <pc:grpChg chg="add del">
          <ac:chgData name="片山 晃太郎(is0719fe)" userId="S::is0719fe@ed.ritsumei.ac.jp::8cb8a74f-bdc3-45f9-a578-32b1cf7358b7" providerId="AD" clId="Web-{BB352695-B0DD-8192-777A-9F420D8AA505}" dt="2024-04-24T06:21:40.582" v="112"/>
          <ac:grpSpMkLst>
            <pc:docMk/>
            <pc:sldMk cId="892931603" sldId="257"/>
            <ac:grpSpMk id="7" creationId="{28460BD8-AE3F-4AC9-9D0B-717052AA5D3A}"/>
          </ac:grpSpMkLst>
        </pc:grpChg>
        <pc:grpChg chg="add">
          <ac:chgData name="片山 晃太郎(is0719fe)" userId="S::is0719fe@ed.ritsumei.ac.jp::8cb8a74f-bdc3-45f9-a578-32b1cf7358b7" providerId="AD" clId="Web-{BB352695-B0DD-8192-777A-9F420D8AA505}" dt="2024-04-24T06:21:40.582" v="112"/>
          <ac:grpSpMkLst>
            <pc:docMk/>
            <pc:sldMk cId="892931603" sldId="257"/>
            <ac:grpSpMk id="30" creationId="{28460BD8-AE3F-4AC9-9D0B-717052AA5D3A}"/>
          </ac:grpSpMkLst>
        </pc:grpChg>
        <pc:cxnChg chg="add del">
          <ac:chgData name="片山 晃太郎(is0719fe)" userId="S::is0719fe@ed.ritsumei.ac.jp::8cb8a74f-bdc3-45f9-a578-32b1cf7358b7" providerId="AD" clId="Web-{BB352695-B0DD-8192-777A-9F420D8AA505}" dt="2024-04-24T06:21:40.582" v="112"/>
          <ac:cxnSpMkLst>
            <pc:docMk/>
            <pc:sldMk cId="892931603" sldId="257"/>
            <ac:cxnSpMk id="23" creationId="{C9C5D90B-7EE3-4D26-AB7D-A5A3A6E11203}"/>
          </ac:cxnSpMkLst>
        </pc:cxnChg>
        <pc:cxnChg chg="add">
          <ac:chgData name="片山 晃太郎(is0719fe)" userId="S::is0719fe@ed.ritsumei.ac.jp::8cb8a74f-bdc3-45f9-a578-32b1cf7358b7" providerId="AD" clId="Web-{BB352695-B0DD-8192-777A-9F420D8AA505}" dt="2024-04-24T06:21:40.582" v="112"/>
          <ac:cxnSpMkLst>
            <pc:docMk/>
            <pc:sldMk cId="892931603" sldId="257"/>
            <ac:cxnSpMk id="46" creationId="{C9C5D90B-7EE3-4D26-AB7D-A5A3A6E11203}"/>
          </ac:cxnSpMkLst>
        </pc:cxnChg>
      </pc:sldChg>
      <pc:sldChg chg="delSp modSp new">
        <pc:chgData name="片山 晃太郎(is0719fe)" userId="S::is0719fe@ed.ritsumei.ac.jp::8cb8a74f-bdc3-45f9-a578-32b1cf7358b7" providerId="AD" clId="Web-{BB352695-B0DD-8192-777A-9F420D8AA505}" dt="2024-04-24T06:36:59.742" v="244" actId="1076"/>
        <pc:sldMkLst>
          <pc:docMk/>
          <pc:sldMk cId="1750350979" sldId="258"/>
        </pc:sldMkLst>
        <pc:spChg chg="mod">
          <ac:chgData name="片山 晃太郎(is0719fe)" userId="S::is0719fe@ed.ritsumei.ac.jp::8cb8a74f-bdc3-45f9-a578-32b1cf7358b7" providerId="AD" clId="Web-{BB352695-B0DD-8192-777A-9F420D8AA505}" dt="2024-04-24T06:36:59.742" v="244" actId="1076"/>
          <ac:spMkLst>
            <pc:docMk/>
            <pc:sldMk cId="1750350979" sldId="258"/>
            <ac:spMk id="2" creationId="{D655BA97-07D1-4E08-8A1A-7392E4A39165}"/>
          </ac:spMkLst>
        </pc:spChg>
        <pc:spChg chg="del">
          <ac:chgData name="片山 晃太郎(is0719fe)" userId="S::is0719fe@ed.ritsumei.ac.jp::8cb8a74f-bdc3-45f9-a578-32b1cf7358b7" providerId="AD" clId="Web-{BB352695-B0DD-8192-777A-9F420D8AA505}" dt="2024-04-24T06:27:59.997" v="170"/>
          <ac:spMkLst>
            <pc:docMk/>
            <pc:sldMk cId="1750350979" sldId="258"/>
            <ac:spMk id="3" creationId="{783E16C7-770E-C37F-C713-73A6BD3943DF}"/>
          </ac:spMkLst>
        </pc:spChg>
      </pc:sldChg>
      <pc:sldChg chg="addSp delSp modSp new del mod setBg modClrScheme chgLayout">
        <pc:chgData name="片山 晃太郎(is0719fe)" userId="S::is0719fe@ed.ritsumei.ac.jp::8cb8a74f-bdc3-45f9-a578-32b1cf7358b7" providerId="AD" clId="Web-{BB352695-B0DD-8192-777A-9F420D8AA505}" dt="2024-04-24T06:24:53.196" v="148"/>
        <pc:sldMkLst>
          <pc:docMk/>
          <pc:sldMk cId="1829350276" sldId="258"/>
        </pc:sldMkLst>
        <pc:spChg chg="mod ord">
          <ac:chgData name="片山 晃太郎(is0719fe)" userId="S::is0719fe@ed.ritsumei.ac.jp::8cb8a74f-bdc3-45f9-a578-32b1cf7358b7" providerId="AD" clId="Web-{BB352695-B0DD-8192-777A-9F420D8AA505}" dt="2024-04-24T06:24:47.446" v="147"/>
          <ac:spMkLst>
            <pc:docMk/>
            <pc:sldMk cId="1829350276" sldId="258"/>
            <ac:spMk id="2" creationId="{AD0672EB-93F0-FB2E-0CF9-A93B6820BA74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4:47.446" v="147"/>
          <ac:spMkLst>
            <pc:docMk/>
            <pc:sldMk cId="1829350276" sldId="258"/>
            <ac:spMk id="3" creationId="{D8850589-90B1-805B-0814-55AA48C3AB78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4:46.133" v="146"/>
          <ac:spMkLst>
            <pc:docMk/>
            <pc:sldMk cId="1829350276" sldId="258"/>
            <ac:spMk id="19" creationId="{0ADFFC45-3DC9-4433-926F-043E879D9DFC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24:46.133" v="146"/>
          <ac:spMkLst>
            <pc:docMk/>
            <pc:sldMk cId="1829350276" sldId="258"/>
            <ac:spMk id="30" creationId="{69370F01-B8C9-4CE4-824C-92B2792E6ED0}"/>
          </ac:spMkLst>
        </pc:spChg>
        <pc:grpChg chg="add del">
          <ac:chgData name="片山 晃太郎(is0719fe)" userId="S::is0719fe@ed.ritsumei.ac.jp::8cb8a74f-bdc3-45f9-a578-32b1cf7358b7" providerId="AD" clId="Web-{BB352695-B0DD-8192-777A-9F420D8AA505}" dt="2024-04-24T06:24:46.133" v="146"/>
          <ac:grpSpMkLst>
            <pc:docMk/>
            <pc:sldMk cId="1829350276" sldId="258"/>
            <ac:grpSpMk id="7" creationId="{76582886-877C-4AEC-A77F-8055EB9A0CF9}"/>
          </ac:grpSpMkLst>
        </pc:grpChg>
        <pc:grpChg chg="add del">
          <ac:chgData name="片山 晃太郎(is0719fe)" userId="S::is0719fe@ed.ritsumei.ac.jp::8cb8a74f-bdc3-45f9-a578-32b1cf7358b7" providerId="AD" clId="Web-{BB352695-B0DD-8192-777A-9F420D8AA505}" dt="2024-04-24T06:24:46.133" v="146"/>
          <ac:grpSpMkLst>
            <pc:docMk/>
            <pc:sldMk cId="1829350276" sldId="258"/>
            <ac:grpSpMk id="21" creationId="{B5F26A87-0610-435F-AA13-BD658385C9D9}"/>
          </ac:grpSpMkLst>
        </pc:grpChg>
      </pc:sldChg>
      <pc:sldChg chg="delSp modSp new">
        <pc:chgData name="片山 晃太郎(is0719fe)" userId="S::is0719fe@ed.ritsumei.ac.jp::8cb8a74f-bdc3-45f9-a578-32b1cf7358b7" providerId="AD" clId="Web-{BB352695-B0DD-8192-777A-9F420D8AA505}" dt="2024-04-24T06:37:14.618" v="246" actId="1076"/>
        <pc:sldMkLst>
          <pc:docMk/>
          <pc:sldMk cId="3106478458" sldId="259"/>
        </pc:sldMkLst>
        <pc:spChg chg="mod">
          <ac:chgData name="片山 晃太郎(is0719fe)" userId="S::is0719fe@ed.ritsumei.ac.jp::8cb8a74f-bdc3-45f9-a578-32b1cf7358b7" providerId="AD" clId="Web-{BB352695-B0DD-8192-777A-9F420D8AA505}" dt="2024-04-24T06:37:14.618" v="246" actId="1076"/>
          <ac:spMkLst>
            <pc:docMk/>
            <pc:sldMk cId="3106478458" sldId="259"/>
            <ac:spMk id="2" creationId="{AF60B410-802C-39B7-E7C5-5D181390B245}"/>
          </ac:spMkLst>
        </pc:spChg>
        <pc:spChg chg="del">
          <ac:chgData name="片山 晃太郎(is0719fe)" userId="S::is0719fe@ed.ritsumei.ac.jp::8cb8a74f-bdc3-45f9-a578-32b1cf7358b7" providerId="AD" clId="Web-{BB352695-B0DD-8192-777A-9F420D8AA505}" dt="2024-04-24T06:30:55.969" v="197"/>
          <ac:spMkLst>
            <pc:docMk/>
            <pc:sldMk cId="3106478458" sldId="259"/>
            <ac:spMk id="3" creationId="{F879806B-8A69-B61E-ABD3-00F033F3EDB2}"/>
          </ac:spMkLst>
        </pc:spChg>
      </pc:sldChg>
      <pc:sldChg chg="new">
        <pc:chgData name="片山 晃太郎(is0719fe)" userId="S::is0719fe@ed.ritsumei.ac.jp::8cb8a74f-bdc3-45f9-a578-32b1cf7358b7" providerId="AD" clId="Web-{BB352695-B0DD-8192-777A-9F420D8AA505}" dt="2024-04-24T06:37:32.946" v="247"/>
        <pc:sldMkLst>
          <pc:docMk/>
          <pc:sldMk cId="1452677981" sldId="260"/>
        </pc:sldMkLst>
      </pc:sldChg>
      <pc:sldChg chg="new">
        <pc:chgData name="片山 晃太郎(is0719fe)" userId="S::is0719fe@ed.ritsumei.ac.jp::8cb8a74f-bdc3-45f9-a578-32b1cf7358b7" providerId="AD" clId="Web-{BB352695-B0DD-8192-777A-9F420D8AA505}" dt="2024-04-24T06:37:34.852" v="248"/>
        <pc:sldMkLst>
          <pc:docMk/>
          <pc:sldMk cId="1637424878" sldId="261"/>
        </pc:sldMkLst>
      </pc:sldChg>
      <pc:sldChg chg="addSp delSp modSp new">
        <pc:chgData name="片山 晃太郎(is0719fe)" userId="S::is0719fe@ed.ritsumei.ac.jp::8cb8a74f-bdc3-45f9-a578-32b1cf7358b7" providerId="AD" clId="Web-{BB352695-B0DD-8192-777A-9F420D8AA505}" dt="2024-04-24T06:45:32.940" v="331" actId="20577"/>
        <pc:sldMkLst>
          <pc:docMk/>
          <pc:sldMk cId="4222315770" sldId="262"/>
        </pc:sldMkLst>
        <pc:spChg chg="mod">
          <ac:chgData name="片山 晃太郎(is0719fe)" userId="S::is0719fe@ed.ritsumei.ac.jp::8cb8a74f-bdc3-45f9-a578-32b1cf7358b7" providerId="AD" clId="Web-{BB352695-B0DD-8192-777A-9F420D8AA505}" dt="2024-04-24T06:43:01.562" v="312" actId="1076"/>
          <ac:spMkLst>
            <pc:docMk/>
            <pc:sldMk cId="4222315770" sldId="262"/>
            <ac:spMk id="2" creationId="{7030DA2E-0A3B-306E-E1CC-4CF4D8692645}"/>
          </ac:spMkLst>
        </pc:spChg>
        <pc:spChg chg="del mod">
          <ac:chgData name="片山 晃太郎(is0719fe)" userId="S::is0719fe@ed.ritsumei.ac.jp::8cb8a74f-bdc3-45f9-a578-32b1cf7358b7" providerId="AD" clId="Web-{BB352695-B0DD-8192-777A-9F420D8AA505}" dt="2024-04-24T06:40:47.138" v="267"/>
          <ac:spMkLst>
            <pc:docMk/>
            <pc:sldMk cId="4222315770" sldId="262"/>
            <ac:spMk id="3" creationId="{14C5A614-E130-9410-AE1E-8A756E8B0B9E}"/>
          </ac:spMkLst>
        </pc:spChg>
        <pc:spChg chg="add mod">
          <ac:chgData name="片山 晃太郎(is0719fe)" userId="S::is0719fe@ed.ritsumei.ac.jp::8cb8a74f-bdc3-45f9-a578-32b1cf7358b7" providerId="AD" clId="Web-{BB352695-B0DD-8192-777A-9F420D8AA505}" dt="2024-04-24T06:43:54.079" v="327" actId="20577"/>
          <ac:spMkLst>
            <pc:docMk/>
            <pc:sldMk cId="4222315770" sldId="262"/>
            <ac:spMk id="4" creationId="{9C27E7F0-C20F-6AD8-CF8C-CF892DD8BDEF}"/>
          </ac:spMkLst>
        </pc:spChg>
        <pc:spChg chg="add del mod">
          <ac:chgData name="片山 晃太郎(is0719fe)" userId="S::is0719fe@ed.ritsumei.ac.jp::8cb8a74f-bdc3-45f9-a578-32b1cf7358b7" providerId="AD" clId="Web-{BB352695-B0DD-8192-777A-9F420D8AA505}" dt="2024-04-24T06:41:36.217" v="275"/>
          <ac:spMkLst>
            <pc:docMk/>
            <pc:sldMk cId="4222315770" sldId="262"/>
            <ac:spMk id="5" creationId="{B10F9C60-BFB8-2647-8B46-203507BB1C61}"/>
          </ac:spMkLst>
        </pc:spChg>
        <pc:spChg chg="add del">
          <ac:chgData name="片山 晃太郎(is0719fe)" userId="S::is0719fe@ed.ritsumei.ac.jp::8cb8a74f-bdc3-45f9-a578-32b1cf7358b7" providerId="AD" clId="Web-{BB352695-B0DD-8192-777A-9F420D8AA505}" dt="2024-04-24T06:42:02.936" v="283"/>
          <ac:spMkLst>
            <pc:docMk/>
            <pc:sldMk cId="4222315770" sldId="262"/>
            <ac:spMk id="6" creationId="{780140CD-A2B8-B276-7146-CD0EAC840849}"/>
          </ac:spMkLst>
        </pc:spChg>
        <pc:spChg chg="add del mod">
          <ac:chgData name="片山 晃太郎(is0719fe)" userId="S::is0719fe@ed.ritsumei.ac.jp::8cb8a74f-bdc3-45f9-a578-32b1cf7358b7" providerId="AD" clId="Web-{BB352695-B0DD-8192-777A-9F420D8AA505}" dt="2024-04-24T06:42:05.874" v="285"/>
          <ac:spMkLst>
            <pc:docMk/>
            <pc:sldMk cId="4222315770" sldId="262"/>
            <ac:spMk id="7" creationId="{EC2A069A-D0AE-F2D3-A82E-B2A6BBF8EA58}"/>
          </ac:spMkLst>
        </pc:spChg>
        <pc:spChg chg="add del mod">
          <ac:chgData name="片山 晃太郎(is0719fe)" userId="S::is0719fe@ed.ritsumei.ac.jp::8cb8a74f-bdc3-45f9-a578-32b1cf7358b7" providerId="AD" clId="Web-{BB352695-B0DD-8192-777A-9F420D8AA505}" dt="2024-04-24T06:42:04.452" v="284"/>
          <ac:spMkLst>
            <pc:docMk/>
            <pc:sldMk cId="4222315770" sldId="262"/>
            <ac:spMk id="8" creationId="{00709563-1F93-BAB2-6A79-6A51F23B3634}"/>
          </ac:spMkLst>
        </pc:spChg>
        <pc:spChg chg="add mod">
          <ac:chgData name="片山 晃太郎(is0719fe)" userId="S::is0719fe@ed.ritsumei.ac.jp::8cb8a74f-bdc3-45f9-a578-32b1cf7358b7" providerId="AD" clId="Web-{BB352695-B0DD-8192-777A-9F420D8AA505}" dt="2024-04-24T06:45:32.940" v="331" actId="20577"/>
          <ac:spMkLst>
            <pc:docMk/>
            <pc:sldMk cId="4222315770" sldId="262"/>
            <ac:spMk id="9" creationId="{DCF79D5D-A787-DFF9-659A-F06CCFF65ACE}"/>
          </ac:spMkLst>
        </pc:spChg>
        <pc:spChg chg="add mod">
          <ac:chgData name="片山 晃太郎(is0719fe)" userId="S::is0719fe@ed.ritsumei.ac.jp::8cb8a74f-bdc3-45f9-a578-32b1cf7358b7" providerId="AD" clId="Web-{BB352695-B0DD-8192-777A-9F420D8AA505}" dt="2024-04-24T06:43:12.031" v="315" actId="1076"/>
          <ac:spMkLst>
            <pc:docMk/>
            <pc:sldMk cId="4222315770" sldId="262"/>
            <ac:spMk id="10" creationId="{12879800-4164-561A-A0E0-6451DA7F1BB9}"/>
          </ac:spMkLst>
        </pc:spChg>
        <pc:spChg chg="add mod">
          <ac:chgData name="片山 晃太郎(is0719fe)" userId="S::is0719fe@ed.ritsumei.ac.jp::8cb8a74f-bdc3-45f9-a578-32b1cf7358b7" providerId="AD" clId="Web-{BB352695-B0DD-8192-777A-9F420D8AA505}" dt="2024-04-24T06:43:12.031" v="316" actId="1076"/>
          <ac:spMkLst>
            <pc:docMk/>
            <pc:sldMk cId="4222315770" sldId="262"/>
            <ac:spMk id="11" creationId="{4203A9CD-B438-6331-E043-773A4D61C604}"/>
          </ac:spMkLst>
        </pc:spChg>
        <pc:spChg chg="add mod">
          <ac:chgData name="片山 晃太郎(is0719fe)" userId="S::is0719fe@ed.ritsumei.ac.jp::8cb8a74f-bdc3-45f9-a578-32b1cf7358b7" providerId="AD" clId="Web-{BB352695-B0DD-8192-777A-9F420D8AA505}" dt="2024-04-24T06:43:12.031" v="317" actId="1076"/>
          <ac:spMkLst>
            <pc:docMk/>
            <pc:sldMk cId="4222315770" sldId="262"/>
            <ac:spMk id="12" creationId="{6C77EF9A-5E3B-CD9C-1872-62AED9CE5C8B}"/>
          </ac:spMkLst>
        </pc:spChg>
      </pc:sldChg>
      <pc:sldMasterChg chg="del delSldLayout">
        <pc:chgData name="片山 晃太郎(is0719fe)" userId="S::is0719fe@ed.ritsumei.ac.jp::8cb8a74f-bdc3-45f9-a578-32b1cf7358b7" providerId="AD" clId="Web-{BB352695-B0DD-8192-777A-9F420D8AA505}" dt="2024-04-24T06:12:55.009" v="0"/>
        <pc:sldMasterMkLst>
          <pc:docMk/>
          <pc:sldMasterMk cId="4292922728" sldId="2147483751"/>
        </pc:sldMasterMkLst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2118150990" sldId="2147483752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78353810" sldId="2147483753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226121694" sldId="2147483754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748585338" sldId="2147483755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220119461" sldId="2147483756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666407527" sldId="2147483757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102830642" sldId="2147483758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380333220" sldId="2147483759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22003545" sldId="2147483760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730144163" sldId="2147483761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89768945" sldId="2147483762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516150895" sldId="2147483763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2540287644" sldId="2147483764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977439895" sldId="2147483765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3196933249" sldId="2147483766"/>
          </pc:sldLayoutMkLst>
        </pc:sldLayoutChg>
        <pc:sldLayoutChg chg="del">
          <pc:chgData name="片山 晃太郎(is0719fe)" userId="S::is0719fe@ed.ritsumei.ac.jp::8cb8a74f-bdc3-45f9-a578-32b1cf7358b7" providerId="AD" clId="Web-{BB352695-B0DD-8192-777A-9F420D8AA505}" dt="2024-04-24T06:12:55.009" v="0"/>
          <pc:sldLayoutMkLst>
            <pc:docMk/>
            <pc:sldMasterMk cId="4292922728" sldId="2147483751"/>
            <pc:sldLayoutMk cId="1072510300" sldId="2147483767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2:58.962" v="1"/>
        <pc:sldMasterMkLst>
          <pc:docMk/>
          <pc:sldMasterMk cId="3476225976" sldId="2147483768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1267013100" sldId="214748376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3071563293" sldId="214748377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2090558" sldId="214748377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950039149" sldId="214748377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457488068" sldId="214748377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070641776" sldId="214748377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1718789107" sldId="214748377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423040999" sldId="214748377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948824039" sldId="214748377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1184846957" sldId="214748377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2:58.962" v="1"/>
          <pc:sldLayoutMkLst>
            <pc:docMk/>
            <pc:sldMasterMk cId="3476225976" sldId="2147483768"/>
            <pc:sldLayoutMk cId="2807193579" sldId="2147483779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3:24.853" v="6"/>
        <pc:sldMasterMkLst>
          <pc:docMk/>
          <pc:sldMasterMk cId="3709121764" sldId="2147483780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3733070780" sldId="214748378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2293627382" sldId="214748378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112617806" sldId="214748378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2762514661" sldId="214748378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3749062555" sldId="214748378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482710882" sldId="214748378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800270210" sldId="214748378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4023934730" sldId="214748378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2816094246" sldId="214748378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3282084908" sldId="214748379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24.853" v="6"/>
          <pc:sldLayoutMkLst>
            <pc:docMk/>
            <pc:sldMasterMk cId="3709121764" sldId="2147483780"/>
            <pc:sldLayoutMk cId="296236417" sldId="2147483791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3:33.135" v="7"/>
        <pc:sldMasterMkLst>
          <pc:docMk/>
          <pc:sldMasterMk cId="3759316794" sldId="2147483792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525077306" sldId="214748379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392796534" sldId="214748379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754188196" sldId="214748379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817051111" sldId="214748379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907660846" sldId="214748379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3615617967" sldId="214748379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083674434" sldId="214748379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4252860516" sldId="214748380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1481239017" sldId="214748380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3375325809" sldId="214748380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1326003244" sldId="214748380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376416445" sldId="214748380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3235067373" sldId="214748380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2521253296" sldId="214748380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1483114982" sldId="214748380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855205291" sldId="214748380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3:33.135" v="7"/>
          <pc:sldLayoutMkLst>
            <pc:docMk/>
            <pc:sldMasterMk cId="3759316794" sldId="2147483792"/>
            <pc:sldLayoutMk cId="1660002327" sldId="2147483809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4:48.667" v="29"/>
        <pc:sldMasterMkLst>
          <pc:docMk/>
          <pc:sldMasterMk cId="2255405182" sldId="2147483810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3438793431" sldId="214748381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2012307219" sldId="214748381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81425673" sldId="214748381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854069559" sldId="214748381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1390981291" sldId="214748381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3207551374" sldId="214748381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3511379168" sldId="214748381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2739279950" sldId="214748381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2978275877" sldId="214748381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1329831476" sldId="214748382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48.667" v="29"/>
          <pc:sldLayoutMkLst>
            <pc:docMk/>
            <pc:sldMasterMk cId="2255405182" sldId="2147483810"/>
            <pc:sldLayoutMk cId="2379938176" sldId="2147483821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4:50.964" v="30"/>
        <pc:sldMasterMkLst>
          <pc:docMk/>
          <pc:sldMasterMk cId="2973355879" sldId="2147483822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379953450" sldId="214748382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205776018" sldId="214748382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28883403" sldId="214748382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3586776691" sldId="214748382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318634547" sldId="214748382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292503511" sldId="214748382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4211183565" sldId="214748382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457410669" sldId="214748383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64087372" sldId="214748383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1779191182" sldId="214748383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0.964" v="30"/>
          <pc:sldLayoutMkLst>
            <pc:docMk/>
            <pc:sldMasterMk cId="2973355879" sldId="2147483822"/>
            <pc:sldLayoutMk cId="2949080772" sldId="2147483833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4:55.777" v="31"/>
        <pc:sldMasterMkLst>
          <pc:docMk/>
          <pc:sldMasterMk cId="3436950080" sldId="2147483834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965387506" sldId="214748383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745872789" sldId="214748383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456569428" sldId="214748383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3713982401" sldId="214748383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3021273014" sldId="214748383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1744668904" sldId="214748384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319424122" sldId="214748384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1507988458" sldId="214748384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163088528" sldId="214748384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912161882" sldId="214748384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556203723" sldId="214748384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2947234856" sldId="214748384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4083320773" sldId="214748384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828380458" sldId="214748384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3591396114" sldId="214748384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5.777" v="31"/>
          <pc:sldLayoutMkLst>
            <pc:docMk/>
            <pc:sldMasterMk cId="3436950080" sldId="2147483834"/>
            <pc:sldLayoutMk cId="1036430743" sldId="2147483850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4:57.464" v="32"/>
        <pc:sldMasterMkLst>
          <pc:docMk/>
          <pc:sldMasterMk cId="1759107550" sldId="2147483851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2056771287" sldId="214748385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902182574" sldId="214748385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4157472584" sldId="214748385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2802899773" sldId="214748385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3214669994" sldId="214748385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1666407233" sldId="214748385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2582246814" sldId="214748385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584201987" sldId="214748385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3998392867" sldId="214748386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1650333411" sldId="214748386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2662529544" sldId="214748386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414237232" sldId="214748386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2640213789" sldId="214748386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881184815" sldId="214748386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1213348038" sldId="214748386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3840378689" sldId="214748386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4:57.464" v="32"/>
          <pc:sldLayoutMkLst>
            <pc:docMk/>
            <pc:sldMasterMk cId="1759107550" sldId="2147483851"/>
            <pc:sldLayoutMk cId="3955760996" sldId="2147483868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5:00.746" v="33"/>
        <pc:sldMasterMkLst>
          <pc:docMk/>
          <pc:sldMasterMk cId="2412363849" sldId="2147483869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2621787190" sldId="214748387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3978744163" sldId="214748387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1993695245" sldId="214748387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4278018862" sldId="214748387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1253295572" sldId="214748387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3858991171" sldId="214748387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2458886238" sldId="214748387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1899012811" sldId="214748387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4042739821" sldId="214748387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1372754421" sldId="214748387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0.746" v="33"/>
          <pc:sldLayoutMkLst>
            <pc:docMk/>
            <pc:sldMasterMk cId="2412363849" sldId="2147483869"/>
            <pc:sldLayoutMk cId="3079245216" sldId="2147483880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5:06.949" v="34"/>
        <pc:sldMasterMkLst>
          <pc:docMk/>
          <pc:sldMasterMk cId="3936028306" sldId="2147483881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4149522091" sldId="214748388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1192278284" sldId="214748388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340245483" sldId="214748388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666137441" sldId="214748388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732288898" sldId="214748388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679961147" sldId="214748388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452277960" sldId="214748388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3748470745" sldId="214748388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2122166586" sldId="214748389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1214864143" sldId="214748389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06.949" v="34"/>
          <pc:sldLayoutMkLst>
            <pc:docMk/>
            <pc:sldMasterMk cId="3936028306" sldId="2147483881"/>
            <pc:sldLayoutMk cId="3275891115" sldId="2147483892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5:29.856" v="35"/>
        <pc:sldMasterMkLst>
          <pc:docMk/>
          <pc:sldMasterMk cId="2919993421" sldId="2147483893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1440855659" sldId="214748389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309821192" sldId="214748389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4063734151" sldId="214748389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448282475" sldId="214748389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2133690413" sldId="214748389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390829226" sldId="214748389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1911091155" sldId="214748390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59794192" sldId="214748390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684677625" sldId="214748390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3639620272" sldId="214748390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830346063" sldId="214748390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1213301106" sldId="214748390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865376726" sldId="214748390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511748705" sldId="214748390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3315958921" sldId="214748390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29.856" v="35"/>
          <pc:sldLayoutMkLst>
            <pc:docMk/>
            <pc:sldMasterMk cId="2919993421" sldId="2147483893"/>
            <pc:sldLayoutMk cId="3272141545" sldId="2147483909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5:35.184" v="36"/>
        <pc:sldMasterMkLst>
          <pc:docMk/>
          <pc:sldMasterMk cId="4094836539" sldId="2147483910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573693621" sldId="214748391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3038957753" sldId="214748391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177949033" sldId="214748391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3988302352" sldId="214748391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788004645" sldId="214748391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656691083" sldId="214748391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016495813" sldId="214748391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523312640" sldId="214748391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71497044" sldId="214748391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139213587" sldId="214748392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182784886" sldId="214748392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998611586" sldId="214748392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3191083407" sldId="214748392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647824836" sldId="214748392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1027823485" sldId="214748392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5.184" v="36"/>
          <pc:sldLayoutMkLst>
            <pc:docMk/>
            <pc:sldMasterMk cId="4094836539" sldId="2147483910"/>
            <pc:sldLayoutMk cId="2963205785" sldId="2147483926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5:38.825" v="37"/>
        <pc:sldMasterMkLst>
          <pc:docMk/>
          <pc:sldMasterMk cId="3489077208" sldId="2147483927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992860331" sldId="214748392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4034310606" sldId="214748392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1584551619" sldId="214748393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174138043" sldId="214748393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743135420" sldId="214748393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1951279867" sldId="214748393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858883956" sldId="214748393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197864667" sldId="214748393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282303856" sldId="214748393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395183588" sldId="214748393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3070136157" sldId="214748393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670675405" sldId="214748393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2814234118" sldId="214748394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1043816694" sldId="214748394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3096517508" sldId="214748394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3479621630" sldId="214748394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5:38.825" v="37"/>
          <pc:sldLayoutMkLst>
            <pc:docMk/>
            <pc:sldMasterMk cId="3489077208" sldId="2147483927"/>
            <pc:sldLayoutMk cId="1377599078" sldId="2147483944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01.435" v="38"/>
        <pc:sldMasterMkLst>
          <pc:docMk/>
          <pc:sldMasterMk cId="40347352" sldId="2147483945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3498150596" sldId="214748394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296608589" sldId="214748394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2058690791" sldId="214748394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1822986049" sldId="214748394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2971771191" sldId="214748395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659137497" sldId="214748395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594815887" sldId="214748395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2557749889" sldId="214748395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2986904014" sldId="214748395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3650268171" sldId="214748395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1.435" v="38"/>
          <pc:sldLayoutMkLst>
            <pc:docMk/>
            <pc:sldMasterMk cId="40347352" sldId="2147483945"/>
            <pc:sldLayoutMk cId="3430391410" sldId="2147483956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05.778" v="39"/>
        <pc:sldMasterMkLst>
          <pc:docMk/>
          <pc:sldMasterMk cId="1548825990" sldId="2147483957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473065556" sldId="214748395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415878050" sldId="214748395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292096743" sldId="214748396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4279242457" sldId="214748396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2713817134" sldId="214748396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530869278" sldId="214748396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1991893184" sldId="214748396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4093957071" sldId="214748396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63376098" sldId="214748396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3227396689" sldId="214748396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5.778" v="39"/>
          <pc:sldLayoutMkLst>
            <pc:docMk/>
            <pc:sldMasterMk cId="1548825990" sldId="2147483957"/>
            <pc:sldLayoutMk cId="2126534069" sldId="2147483968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06.950" v="40"/>
        <pc:sldMasterMkLst>
          <pc:docMk/>
          <pc:sldMasterMk cId="616393733" sldId="2147483969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2986211887" sldId="214748397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138929881" sldId="214748397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322305258" sldId="214748397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1241632214" sldId="214748397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400731072" sldId="214748397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326847501" sldId="214748397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644888228" sldId="214748397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2859797050" sldId="214748397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1374786953" sldId="214748397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1013743552" sldId="214748397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495921087" sldId="214748398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431108054" sldId="214748398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592499734" sldId="214748398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242221285" sldId="214748398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786362322" sldId="214748398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6.950" v="40"/>
          <pc:sldLayoutMkLst>
            <pc:docMk/>
            <pc:sldMasterMk cId="616393733" sldId="2147483969"/>
            <pc:sldLayoutMk cId="3780600970" sldId="2147483985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08.747" v="41"/>
        <pc:sldMasterMkLst>
          <pc:docMk/>
          <pc:sldMasterMk cId="2267203608" sldId="2147483986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66589081" sldId="214748398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2912849425" sldId="214748398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063696165" sldId="214748398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4191667309" sldId="214748399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869402220" sldId="214748399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3884196575" sldId="214748399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2867848831" sldId="214748399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619921095" sldId="214748399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17006118" sldId="214748399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768693860" sldId="214748399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73691356" sldId="214748399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357097657" sldId="214748399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185904593" sldId="214748399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541721853" sldId="214748400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765519027" sldId="214748400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1148554182" sldId="214748400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08.747" v="41"/>
          <pc:sldLayoutMkLst>
            <pc:docMk/>
            <pc:sldMasterMk cId="2267203608" sldId="2147483986"/>
            <pc:sldLayoutMk cId="3114815123" sldId="2147484003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10.497" v="42"/>
        <pc:sldMasterMkLst>
          <pc:docMk/>
          <pc:sldMasterMk cId="3392984375" sldId="2147484004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4103536194" sldId="214748400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2238410297" sldId="214748400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1223048414" sldId="214748400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822986703" sldId="214748400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1929365798" sldId="214748400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3550904023" sldId="214748401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2495013127" sldId="214748401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246254142" sldId="214748401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2555293780" sldId="214748401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1912076596" sldId="214748401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0.497" v="42"/>
          <pc:sldLayoutMkLst>
            <pc:docMk/>
            <pc:sldMasterMk cId="3392984375" sldId="2147484004"/>
            <pc:sldLayoutMk cId="1266705245" sldId="2147484015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13.279" v="43"/>
        <pc:sldMasterMkLst>
          <pc:docMk/>
          <pc:sldMasterMk cId="1303589796" sldId="2147484016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1794345409" sldId="214748401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260144050" sldId="214748401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3962707747" sldId="214748401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3564646978" sldId="214748402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1747497673" sldId="214748402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2438207904" sldId="214748402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3961043747" sldId="214748402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3375452480" sldId="214748402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4019436277" sldId="214748402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1816070603" sldId="214748402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3.279" v="43"/>
          <pc:sldLayoutMkLst>
            <pc:docMk/>
            <pc:sldMasterMk cId="1303589796" sldId="2147484016"/>
            <pc:sldLayoutMk cId="1371502334" sldId="2147484027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19.560" v="44"/>
        <pc:sldMasterMkLst>
          <pc:docMk/>
          <pc:sldMasterMk cId="447975229" sldId="2147484028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2874975523" sldId="214748402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231436958" sldId="214748403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421133441" sldId="214748403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902009967" sldId="214748403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2937528104" sldId="214748403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315063673" sldId="214748403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1021241010" sldId="214748403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032027482" sldId="214748403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647763426" sldId="214748403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2203356344" sldId="214748403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465449513" sldId="214748403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4262960925" sldId="214748404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837617954" sldId="214748404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2661788456" sldId="214748404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4183218083" sldId="214748404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165435684" sldId="214748404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19.560" v="44"/>
          <pc:sldLayoutMkLst>
            <pc:docMk/>
            <pc:sldMasterMk cId="447975229" sldId="2147484028"/>
            <pc:sldLayoutMk cId="3443723052" sldId="2147484045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27.169" v="45"/>
        <pc:sldMasterMkLst>
          <pc:docMk/>
          <pc:sldMasterMk cId="1313042346" sldId="2147484046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601108373" sldId="214748404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3353508108" sldId="214748404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654578190" sldId="214748404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2454405629" sldId="214748405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887908519" sldId="214748405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3101133299" sldId="214748405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744262759" sldId="214748405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772595210" sldId="214748405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2896479144" sldId="214748405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658200738" sldId="214748405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2083796032" sldId="214748405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713882844" sldId="214748405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2199157572" sldId="214748405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2176842876" sldId="214748406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378481306" sldId="214748406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318223905" sldId="214748406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7.169" v="45"/>
          <pc:sldLayoutMkLst>
            <pc:docMk/>
            <pc:sldMasterMk cId="1313042346" sldId="2147484046"/>
            <pc:sldLayoutMk cId="1377244254" sldId="2147484063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28.466" v="46"/>
        <pc:sldMasterMkLst>
          <pc:docMk/>
          <pc:sldMasterMk cId="910676435" sldId="2147484064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2833281887" sldId="214748406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1687927782" sldId="214748406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3542222340" sldId="214748406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3512748051" sldId="214748406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1970195257" sldId="214748406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537144876" sldId="214748407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2448219859" sldId="214748407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2879519057" sldId="214748407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1430204672" sldId="214748407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1289584378" sldId="214748407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2489290469" sldId="214748407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3246467080" sldId="214748407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681076910" sldId="214748407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518633237" sldId="214748407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3591330801" sldId="214748407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28.466" v="46"/>
          <pc:sldLayoutMkLst>
            <pc:docMk/>
            <pc:sldMasterMk cId="910676435" sldId="2147484064"/>
            <pc:sldLayoutMk cId="1068052222" sldId="2147484080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30.170" v="47"/>
        <pc:sldMasterMkLst>
          <pc:docMk/>
          <pc:sldMasterMk cId="43666640" sldId="2147484081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1319601116" sldId="214748408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2258157719" sldId="214748408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3890708459" sldId="214748408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1333692650" sldId="214748408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1935800488" sldId="214748408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2655649368" sldId="214748408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1698868090" sldId="214748408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3880895697" sldId="214748408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3211445574" sldId="214748409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3480559248" sldId="214748409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513503781" sldId="214748409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4133153186" sldId="214748409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2108817982" sldId="214748409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207851613" sldId="214748409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247956526" sldId="214748409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0.170" v="47"/>
          <pc:sldLayoutMkLst>
            <pc:docMk/>
            <pc:sldMasterMk cId="43666640" sldId="2147484081"/>
            <pc:sldLayoutMk cId="1640709343" sldId="2147484097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BB352695-B0DD-8192-777A-9F420D8AA505}" dt="2024-04-24T06:16:31.466" v="48"/>
        <pc:sldMasterMkLst>
          <pc:docMk/>
          <pc:sldMasterMk cId="3762492346" sldId="2147484098"/>
        </pc:sldMasterMkLst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2009111567" sldId="214748409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137226069" sldId="214748410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1552685436" sldId="214748410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4186469422" sldId="214748410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722842103" sldId="214748410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2096627660" sldId="2147484104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995990195" sldId="2147484105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577126063" sldId="2147484106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15892535" sldId="2147484107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841356810" sldId="2147484108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437174446" sldId="2147484109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3426890328" sldId="2147484110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3665821611" sldId="2147484111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3146405602" sldId="2147484112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3208232628" sldId="2147484113"/>
          </pc:sldLayoutMkLst>
        </pc:sldLayoutChg>
        <pc:sldLayoutChg chg="add del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3762492346" sldId="2147484098"/>
            <pc:sldLayoutMk cId="3118466001" sldId="2147484114"/>
          </pc:sldLayoutMkLst>
        </pc:sldLayoutChg>
      </pc:sldMasterChg>
      <pc:sldMasterChg chg="add addSldLayout modSldLayout">
        <pc:chgData name="片山 晃太郎(is0719fe)" userId="S::is0719fe@ed.ritsumei.ac.jp::8cb8a74f-bdc3-45f9-a578-32b1cf7358b7" providerId="AD" clId="Web-{BB352695-B0DD-8192-777A-9F420D8AA505}" dt="2024-04-24T06:16:31.466" v="48"/>
        <pc:sldMasterMkLst>
          <pc:docMk/>
          <pc:sldMasterMk cId="2842882337" sldId="2147484115"/>
        </pc:sldMasterMkLst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1825496801" sldId="2147484116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711126268" sldId="2147484117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4125872350" sldId="2147484118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974125525" sldId="2147484119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3525206915" sldId="2147484120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764808217" sldId="2147484121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3935418101" sldId="2147484122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3597881481" sldId="2147484123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93556435" sldId="2147484124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1193559485" sldId="2147484125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4144651720" sldId="2147484126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1430886112" sldId="2147484127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2046271418" sldId="2147484128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1043746969" sldId="2147484129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3729585560" sldId="2147484130"/>
          </pc:sldLayoutMkLst>
        </pc:sldLayoutChg>
        <pc:sldLayoutChg chg="add mod replId">
          <pc:chgData name="片山 晃太郎(is0719fe)" userId="S::is0719fe@ed.ritsumei.ac.jp::8cb8a74f-bdc3-45f9-a578-32b1cf7358b7" providerId="AD" clId="Web-{BB352695-B0DD-8192-777A-9F420D8AA505}" dt="2024-04-24T06:16:31.466" v="48"/>
          <pc:sldLayoutMkLst>
            <pc:docMk/>
            <pc:sldMasterMk cId="2842882337" sldId="2147484115"/>
            <pc:sldLayoutMk cId="2547102363" sldId="2147484131"/>
          </pc:sldLayoutMkLst>
        </pc:sldLayoutChg>
      </pc:sldMasterChg>
    </pc:docChg>
  </pc:docChgLst>
  <pc:docChgLst>
    <pc:chgData name="足立 律知(is0708sx)" userId="4a952ba7-6ee8-4469-bb0c-f6645cf19ae3" providerId="ADAL" clId="{E6E19E94-5DC7-7A40-99D1-69F520AA6AE9}"/>
    <pc:docChg chg="undo custSel modSld">
      <pc:chgData name="足立 律知(is0708sx)" userId="4a952ba7-6ee8-4469-bb0c-f6645cf19ae3" providerId="ADAL" clId="{E6E19E94-5DC7-7A40-99D1-69F520AA6AE9}" dt="2024-05-01T01:08:48.503" v="120" actId="403"/>
      <pc:docMkLst>
        <pc:docMk/>
      </pc:docMkLst>
      <pc:sldChg chg="modSp mod">
        <pc:chgData name="足立 律知(is0708sx)" userId="4a952ba7-6ee8-4469-bb0c-f6645cf19ae3" providerId="ADAL" clId="{E6E19E94-5DC7-7A40-99D1-69F520AA6AE9}" dt="2024-05-01T01:08:21.100" v="114" actId="1076"/>
        <pc:sldMkLst>
          <pc:docMk/>
          <pc:sldMk cId="323985309" sldId="257"/>
        </pc:sldMkLst>
        <pc:spChg chg="mod">
          <ac:chgData name="足立 律知(is0708sx)" userId="4a952ba7-6ee8-4469-bb0c-f6645cf19ae3" providerId="ADAL" clId="{E6E19E94-5DC7-7A40-99D1-69F520AA6AE9}" dt="2024-05-01T01:08:21.100" v="114" actId="1076"/>
          <ac:spMkLst>
            <pc:docMk/>
            <pc:sldMk cId="323985309" sldId="257"/>
            <ac:spMk id="2" creationId="{16074CF8-F8EC-CE8A-D7B8-ABEA18818E75}"/>
          </ac:spMkLst>
        </pc:spChg>
      </pc:sldChg>
      <pc:sldChg chg="modSp mod">
        <pc:chgData name="足立 律知(is0708sx)" userId="4a952ba7-6ee8-4469-bb0c-f6645cf19ae3" providerId="ADAL" clId="{E6E19E94-5DC7-7A40-99D1-69F520AA6AE9}" dt="2024-05-01T01:08:06.666" v="107" actId="1076"/>
        <pc:sldMkLst>
          <pc:docMk/>
          <pc:sldMk cId="1750350979" sldId="258"/>
        </pc:sldMkLst>
        <pc:spChg chg="mod">
          <ac:chgData name="足立 律知(is0708sx)" userId="4a952ba7-6ee8-4469-bb0c-f6645cf19ae3" providerId="ADAL" clId="{E6E19E94-5DC7-7A40-99D1-69F520AA6AE9}" dt="2024-05-01T01:08:06.666" v="107" actId="1076"/>
          <ac:spMkLst>
            <pc:docMk/>
            <pc:sldMk cId="1750350979" sldId="258"/>
            <ac:spMk id="2" creationId="{D655BA97-07D1-4E08-8A1A-7392E4A39165}"/>
          </ac:spMkLst>
        </pc:spChg>
      </pc:sldChg>
      <pc:sldChg chg="modSp mod">
        <pc:chgData name="足立 律知(is0708sx)" userId="4a952ba7-6ee8-4469-bb0c-f6645cf19ae3" providerId="ADAL" clId="{E6E19E94-5DC7-7A40-99D1-69F520AA6AE9}" dt="2024-05-01T01:07:44.147" v="98" actId="20577"/>
        <pc:sldMkLst>
          <pc:docMk/>
          <pc:sldMk cId="3106478458" sldId="259"/>
        </pc:sldMkLst>
        <pc:spChg chg="mod">
          <ac:chgData name="足立 律知(is0708sx)" userId="4a952ba7-6ee8-4469-bb0c-f6645cf19ae3" providerId="ADAL" clId="{E6E19E94-5DC7-7A40-99D1-69F520AA6AE9}" dt="2024-05-01T01:07:44.147" v="98" actId="20577"/>
          <ac:spMkLst>
            <pc:docMk/>
            <pc:sldMk cId="3106478458" sldId="259"/>
            <ac:spMk id="2" creationId="{AF60B410-802C-39B7-E7C5-5D181390B245}"/>
          </ac:spMkLst>
        </pc:spChg>
      </pc:sldChg>
      <pc:sldChg chg="addSp delSp delDesignElem">
        <pc:chgData name="足立 律知(is0708sx)" userId="4a952ba7-6ee8-4469-bb0c-f6645cf19ae3" providerId="ADAL" clId="{E6E19E94-5DC7-7A40-99D1-69F520AA6AE9}" dt="2024-05-01T01:02:56.581" v="3"/>
        <pc:sldMkLst>
          <pc:docMk/>
          <pc:sldMk cId="1452677981" sldId="260"/>
        </pc:sldMkLst>
        <pc:spChg chg="add del">
          <ac:chgData name="足立 律知(is0708sx)" userId="4a952ba7-6ee8-4469-bb0c-f6645cf19ae3" providerId="ADAL" clId="{E6E19E94-5DC7-7A40-99D1-69F520AA6AE9}" dt="2024-05-01T01:02:56.581" v="3"/>
          <ac:spMkLst>
            <pc:docMk/>
            <pc:sldMk cId="1452677981" sldId="260"/>
            <ac:spMk id="10" creationId="{82FCA8AA-470A-46EF-AC08-74C610468FA2}"/>
          </ac:spMkLst>
        </pc:spChg>
      </pc:sldChg>
      <pc:sldChg chg="addSp delSp modSp mod">
        <pc:chgData name="足立 律知(is0708sx)" userId="4a952ba7-6ee8-4469-bb0c-f6645cf19ae3" providerId="ADAL" clId="{E6E19E94-5DC7-7A40-99D1-69F520AA6AE9}" dt="2024-05-01T01:04:46.682" v="19" actId="14100"/>
        <pc:sldMkLst>
          <pc:docMk/>
          <pc:sldMk cId="1637424878" sldId="261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1637424878" sldId="261"/>
            <ac:spMk id="2" creationId="{64F5E7E9-8951-D1BE-1E21-8DC2F4BC6786}"/>
          </ac:spMkLst>
        </pc:spChg>
        <pc:picChg chg="mod">
          <ac:chgData name="足立 律知(is0708sx)" userId="4a952ba7-6ee8-4469-bb0c-f6645cf19ae3" providerId="ADAL" clId="{E6E19E94-5DC7-7A40-99D1-69F520AA6AE9}" dt="2024-05-01T01:02:56.581" v="3"/>
          <ac:picMkLst>
            <pc:docMk/>
            <pc:sldMk cId="1637424878" sldId="261"/>
            <ac:picMk id="4" creationId="{18552F6C-6B84-7B62-9559-61E9D5165AB2}"/>
          </ac:picMkLst>
        </pc:picChg>
        <pc:picChg chg="del mod">
          <ac:chgData name="足立 律知(is0708sx)" userId="4a952ba7-6ee8-4469-bb0c-f6645cf19ae3" providerId="ADAL" clId="{E6E19E94-5DC7-7A40-99D1-69F520AA6AE9}" dt="2024-05-01T01:04:43.788" v="18" actId="478"/>
          <ac:picMkLst>
            <pc:docMk/>
            <pc:sldMk cId="1637424878" sldId="261"/>
            <ac:picMk id="11" creationId="{97CFB189-E3F5-D84F-7037-EE0D0458A2E8}"/>
          </ac:picMkLst>
        </pc:picChg>
        <pc:picChg chg="add mod">
          <ac:chgData name="足立 律知(is0708sx)" userId="4a952ba7-6ee8-4469-bb0c-f6645cf19ae3" providerId="ADAL" clId="{E6E19E94-5DC7-7A40-99D1-69F520AA6AE9}" dt="2024-05-01T01:04:46.682" v="19" actId="14100"/>
          <ac:picMkLst>
            <pc:docMk/>
            <pc:sldMk cId="1637424878" sldId="261"/>
            <ac:picMk id="1026" creationId="{8BB668FC-8949-E53B-D1B7-9CAA638D7E9A}"/>
          </ac:picMkLst>
        </pc:picChg>
      </pc:sldChg>
      <pc:sldChg chg="modSp mod">
        <pc:chgData name="足立 律知(is0708sx)" userId="4a952ba7-6ee8-4469-bb0c-f6645cf19ae3" providerId="ADAL" clId="{E6E19E94-5DC7-7A40-99D1-69F520AA6AE9}" dt="2024-05-01T01:08:48.503" v="120" actId="403"/>
        <pc:sldMkLst>
          <pc:docMk/>
          <pc:sldMk cId="4071316839" sldId="263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4071316839" sldId="263"/>
            <ac:spMk id="2" creationId="{72D71EF4-49A5-E2E9-2C60-DA15A732C15A}"/>
          </ac:spMkLst>
        </pc:spChg>
        <pc:graphicFrameChg chg="modGraphic">
          <ac:chgData name="足立 律知(is0708sx)" userId="4a952ba7-6ee8-4469-bb0c-f6645cf19ae3" providerId="ADAL" clId="{E6E19E94-5DC7-7A40-99D1-69F520AA6AE9}" dt="2024-05-01T01:08:48.503" v="120" actId="403"/>
          <ac:graphicFrameMkLst>
            <pc:docMk/>
            <pc:sldMk cId="4071316839" sldId="263"/>
            <ac:graphicFrameMk id="4" creationId="{2B3C62A3-82DB-2A12-8979-61B438A36923}"/>
          </ac:graphicFrameMkLst>
        </pc:graphicFrameChg>
      </pc:sldChg>
      <pc:sldChg chg="modSp mod">
        <pc:chgData name="足立 律知(is0708sx)" userId="4a952ba7-6ee8-4469-bb0c-f6645cf19ae3" providerId="ADAL" clId="{E6E19E94-5DC7-7A40-99D1-69F520AA6AE9}" dt="2024-05-01T01:05:08.130" v="31" actId="20577"/>
        <pc:sldMkLst>
          <pc:docMk/>
          <pc:sldMk cId="2637677293" sldId="264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2637677293" sldId="264"/>
            <ac:spMk id="2" creationId="{25409A9C-624D-B0F0-BEBE-E8B0C2926F04}"/>
          </ac:spMkLst>
        </pc:spChg>
        <pc:spChg chg="mod">
          <ac:chgData name="足立 律知(is0708sx)" userId="4a952ba7-6ee8-4469-bb0c-f6645cf19ae3" providerId="ADAL" clId="{E6E19E94-5DC7-7A40-99D1-69F520AA6AE9}" dt="2024-05-01T01:04:59.773" v="21" actId="20577"/>
          <ac:spMkLst>
            <pc:docMk/>
            <pc:sldMk cId="2637677293" sldId="264"/>
            <ac:spMk id="4" creationId="{D780A698-D623-20C0-DF73-7FD4F4365E1D}"/>
          </ac:spMkLst>
        </pc:spChg>
        <pc:spChg chg="mod">
          <ac:chgData name="足立 律知(is0708sx)" userId="4a952ba7-6ee8-4469-bb0c-f6645cf19ae3" providerId="ADAL" clId="{E6E19E94-5DC7-7A40-99D1-69F520AA6AE9}" dt="2024-05-01T01:05:01.062" v="23" actId="20577"/>
          <ac:spMkLst>
            <pc:docMk/>
            <pc:sldMk cId="2637677293" sldId="264"/>
            <ac:spMk id="5" creationId="{BD4A29FC-0796-3725-5611-EAC47A14BF33}"/>
          </ac:spMkLst>
        </pc:spChg>
        <pc:spChg chg="mod">
          <ac:chgData name="足立 律知(is0708sx)" userId="4a952ba7-6ee8-4469-bb0c-f6645cf19ae3" providerId="ADAL" clId="{E6E19E94-5DC7-7A40-99D1-69F520AA6AE9}" dt="2024-05-01T01:05:03.202" v="25" actId="20577"/>
          <ac:spMkLst>
            <pc:docMk/>
            <pc:sldMk cId="2637677293" sldId="264"/>
            <ac:spMk id="6" creationId="{8F55493C-CE87-874E-E564-3DD76C173607}"/>
          </ac:spMkLst>
        </pc:spChg>
        <pc:spChg chg="mod">
          <ac:chgData name="足立 律知(is0708sx)" userId="4a952ba7-6ee8-4469-bb0c-f6645cf19ae3" providerId="ADAL" clId="{E6E19E94-5DC7-7A40-99D1-69F520AA6AE9}" dt="2024-05-01T01:05:08.130" v="31" actId="20577"/>
          <ac:spMkLst>
            <pc:docMk/>
            <pc:sldMk cId="2637677293" sldId="264"/>
            <ac:spMk id="7" creationId="{A92D9F2E-B0BB-D2E0-385E-AEA1C9BB879C}"/>
          </ac:spMkLst>
        </pc:spChg>
        <pc:spChg chg="mod">
          <ac:chgData name="足立 律知(is0708sx)" userId="4a952ba7-6ee8-4469-bb0c-f6645cf19ae3" providerId="ADAL" clId="{E6E19E94-5DC7-7A40-99D1-69F520AA6AE9}" dt="2024-05-01T01:05:05.778" v="27" actId="20577"/>
          <ac:spMkLst>
            <pc:docMk/>
            <pc:sldMk cId="2637677293" sldId="264"/>
            <ac:spMk id="8" creationId="{926A63F5-71CF-D26B-DDFE-C7C31CF9A3A8}"/>
          </ac:spMkLst>
        </pc:spChg>
      </pc:sldChg>
      <pc:sldChg chg="modSp">
        <pc:chgData name="足立 律知(is0708sx)" userId="4a952ba7-6ee8-4469-bb0c-f6645cf19ae3" providerId="ADAL" clId="{E6E19E94-5DC7-7A40-99D1-69F520AA6AE9}" dt="2024-05-01T01:02:56.581" v="3"/>
        <pc:sldMkLst>
          <pc:docMk/>
          <pc:sldMk cId="1600088805" sldId="265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1600088805" sldId="265"/>
            <ac:spMk id="2" creationId="{D9336B0E-E2AB-E5C2-13E7-6D6810DEFA58}"/>
          </ac:spMkLst>
        </pc:spChg>
      </pc:sldChg>
      <pc:sldChg chg="addSp delSp delDesignElem">
        <pc:chgData name="足立 律知(is0708sx)" userId="4a952ba7-6ee8-4469-bb0c-f6645cf19ae3" providerId="ADAL" clId="{E6E19E94-5DC7-7A40-99D1-69F520AA6AE9}" dt="2024-05-01T01:02:56.581" v="3"/>
        <pc:sldMkLst>
          <pc:docMk/>
          <pc:sldMk cId="2431273479" sldId="266"/>
        </pc:sldMkLst>
        <pc:spChg chg="add del">
          <ac:chgData name="足立 律知(is0708sx)" userId="4a952ba7-6ee8-4469-bb0c-f6645cf19ae3" providerId="ADAL" clId="{E6E19E94-5DC7-7A40-99D1-69F520AA6AE9}" dt="2024-05-01T01:02:56.581" v="3"/>
          <ac:spMkLst>
            <pc:docMk/>
            <pc:sldMk cId="2431273479" sldId="266"/>
            <ac:spMk id="14" creationId="{82FCA8AA-470A-46EF-AC08-74C610468FA2}"/>
          </ac:spMkLst>
        </pc:spChg>
      </pc:sldChg>
      <pc:sldChg chg="modSp">
        <pc:chgData name="足立 律知(is0708sx)" userId="4a952ba7-6ee8-4469-bb0c-f6645cf19ae3" providerId="ADAL" clId="{E6E19E94-5DC7-7A40-99D1-69F520AA6AE9}" dt="2024-05-01T01:02:56.581" v="3"/>
        <pc:sldMkLst>
          <pc:docMk/>
          <pc:sldMk cId="809223022" sldId="267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809223022" sldId="267"/>
            <ac:spMk id="2" creationId="{D3ADA731-E4BF-9A84-3AA0-6C316EC931DD}"/>
          </ac:spMkLst>
        </pc:spChg>
      </pc:sldChg>
      <pc:sldChg chg="modSp">
        <pc:chgData name="足立 律知(is0708sx)" userId="4a952ba7-6ee8-4469-bb0c-f6645cf19ae3" providerId="ADAL" clId="{E6E19E94-5DC7-7A40-99D1-69F520AA6AE9}" dt="2024-05-01T01:02:56.581" v="3"/>
        <pc:sldMkLst>
          <pc:docMk/>
          <pc:sldMk cId="3125823280" sldId="268"/>
        </pc:sldMkLst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3125823280" sldId="268"/>
            <ac:spMk id="2" creationId="{05CA5569-06DD-5F93-BE90-DEE35C3136A6}"/>
          </ac:spMkLst>
        </pc:spChg>
        <pc:spChg chg="mod">
          <ac:chgData name="足立 律知(is0708sx)" userId="4a952ba7-6ee8-4469-bb0c-f6645cf19ae3" providerId="ADAL" clId="{E6E19E94-5DC7-7A40-99D1-69F520AA6AE9}" dt="2024-05-01T01:02:56.581" v="3"/>
          <ac:spMkLst>
            <pc:docMk/>
            <pc:sldMk cId="3125823280" sldId="268"/>
            <ac:spMk id="3" creationId="{16CBC09E-9A32-CF05-1C61-A742459E1E10}"/>
          </ac:spMkLst>
        </pc:spChg>
      </pc:sldChg>
      <pc:sldChg chg="addSp delSp modSp mod setBg">
        <pc:chgData name="足立 律知(is0708sx)" userId="4a952ba7-6ee8-4469-bb0c-f6645cf19ae3" providerId="ADAL" clId="{E6E19E94-5DC7-7A40-99D1-69F520AA6AE9}" dt="2024-05-01T01:07:22.268" v="85" actId="1076"/>
        <pc:sldMkLst>
          <pc:docMk/>
          <pc:sldMk cId="1280377965" sldId="269"/>
        </pc:sldMkLst>
        <pc:spChg chg="mod">
          <ac:chgData name="足立 律知(is0708sx)" userId="4a952ba7-6ee8-4469-bb0c-f6645cf19ae3" providerId="ADAL" clId="{E6E19E94-5DC7-7A40-99D1-69F520AA6AE9}" dt="2024-05-01T01:07:19.700" v="84" actId="1076"/>
          <ac:spMkLst>
            <pc:docMk/>
            <pc:sldMk cId="1280377965" sldId="269"/>
            <ac:spMk id="2" creationId="{6E7C7523-5A6F-4BC8-F45D-029A38C04394}"/>
          </ac:spMkLst>
        </pc:spChg>
        <pc:spChg chg="mod">
          <ac:chgData name="足立 律知(is0708sx)" userId="4a952ba7-6ee8-4469-bb0c-f6645cf19ae3" providerId="ADAL" clId="{E6E19E94-5DC7-7A40-99D1-69F520AA6AE9}" dt="2024-05-01T01:07:22.268" v="85" actId="1076"/>
          <ac:spMkLst>
            <pc:docMk/>
            <pc:sldMk cId="1280377965" sldId="269"/>
            <ac:spMk id="4" creationId="{BD185CFA-8251-DCBE-C39D-5B9D1C0A6E6F}"/>
          </ac:spMkLst>
        </pc:spChg>
        <pc:spChg chg="add del">
          <ac:chgData name="足立 律知(is0708sx)" userId="4a952ba7-6ee8-4469-bb0c-f6645cf19ae3" providerId="ADAL" clId="{E6E19E94-5DC7-7A40-99D1-69F520AA6AE9}" dt="2024-05-01T01:03:23.066" v="7" actId="26606"/>
          <ac:spMkLst>
            <pc:docMk/>
            <pc:sldMk cId="1280377965" sldId="269"/>
            <ac:spMk id="21" creationId="{603AE127-802C-459A-A612-DB85B67F0DC0}"/>
          </ac:spMkLst>
        </pc:spChg>
        <pc:spChg chg="add del">
          <ac:chgData name="足立 律知(is0708sx)" userId="4a952ba7-6ee8-4469-bb0c-f6645cf19ae3" providerId="ADAL" clId="{E6E19E94-5DC7-7A40-99D1-69F520AA6AE9}" dt="2024-05-01T01:03:23.066" v="7" actId="26606"/>
          <ac:spMkLst>
            <pc:docMk/>
            <pc:sldMk cId="1280377965" sldId="269"/>
            <ac:spMk id="23" creationId="{9323D83D-50D6-4040-A58B-FCEA340F886A}"/>
          </ac:spMkLst>
        </pc:spChg>
        <pc:spChg chg="add del">
          <ac:chgData name="足立 律知(is0708sx)" userId="4a952ba7-6ee8-4469-bb0c-f6645cf19ae3" providerId="ADAL" clId="{E6E19E94-5DC7-7A40-99D1-69F520AA6AE9}" dt="2024-05-01T01:03:23.066" v="7" actId="26606"/>
          <ac:spMkLst>
            <pc:docMk/>
            <pc:sldMk cId="1280377965" sldId="269"/>
            <ac:spMk id="27" creationId="{F10FD715-4DCE-4779-B634-EC78315EA213}"/>
          </ac:spMkLst>
        </pc:spChg>
        <pc:spChg chg="add del">
          <ac:chgData name="足立 律知(is0708sx)" userId="4a952ba7-6ee8-4469-bb0c-f6645cf19ae3" providerId="ADAL" clId="{E6E19E94-5DC7-7A40-99D1-69F520AA6AE9}" dt="2024-05-01T01:03:26.162" v="9" actId="26606"/>
          <ac:spMkLst>
            <pc:docMk/>
            <pc:sldMk cId="1280377965" sldId="269"/>
            <ac:spMk id="38" creationId="{E80B86A7-A1EC-475B-9166-88902B033A38}"/>
          </ac:spMkLst>
        </pc:spChg>
        <pc:spChg chg="add del">
          <ac:chgData name="足立 律知(is0708sx)" userId="4a952ba7-6ee8-4469-bb0c-f6645cf19ae3" providerId="ADAL" clId="{E6E19E94-5DC7-7A40-99D1-69F520AA6AE9}" dt="2024-05-01T01:03:26.162" v="9" actId="26606"/>
          <ac:spMkLst>
            <pc:docMk/>
            <pc:sldMk cId="1280377965" sldId="269"/>
            <ac:spMk id="39" creationId="{C2C29CB1-9F74-4879-A6AF-AEA67B6F1F4D}"/>
          </ac:spMkLst>
        </pc:spChg>
        <pc:spChg chg="add del">
          <ac:chgData name="足立 律知(is0708sx)" userId="4a952ba7-6ee8-4469-bb0c-f6645cf19ae3" providerId="ADAL" clId="{E6E19E94-5DC7-7A40-99D1-69F520AA6AE9}" dt="2024-05-01T01:03:26.162" v="9" actId="26606"/>
          <ac:spMkLst>
            <pc:docMk/>
            <pc:sldMk cId="1280377965" sldId="269"/>
            <ac:spMk id="40" creationId="{7E2C7115-5336-410C-AD71-0F0952A2E5A7}"/>
          </ac:spMkLst>
        </pc:spChg>
        <pc:grpChg chg="add del">
          <ac:chgData name="足立 律知(is0708sx)" userId="4a952ba7-6ee8-4469-bb0c-f6645cf19ae3" providerId="ADAL" clId="{E6E19E94-5DC7-7A40-99D1-69F520AA6AE9}" dt="2024-05-01T01:03:23.066" v="7" actId="26606"/>
          <ac:grpSpMkLst>
            <pc:docMk/>
            <pc:sldMk cId="1280377965" sldId="269"/>
            <ac:grpSpMk id="9" creationId="{09EA7EA7-74F5-4EE2-8E3D-1A10308259D7}"/>
          </ac:grpSpMkLst>
        </pc:grpChg>
        <pc:grpChg chg="add del">
          <ac:chgData name="足立 律知(is0708sx)" userId="4a952ba7-6ee8-4469-bb0c-f6645cf19ae3" providerId="ADAL" clId="{E6E19E94-5DC7-7A40-99D1-69F520AA6AE9}" dt="2024-05-01T01:03:26.162" v="9" actId="26606"/>
          <ac:grpSpMkLst>
            <pc:docMk/>
            <pc:sldMk cId="1280377965" sldId="269"/>
            <ac:grpSpMk id="29" creationId="{09EA7EA7-74F5-4EE2-8E3D-1A10308259D7}"/>
          </ac:grpSpMkLst>
        </pc:grpChg>
        <pc:cxnChg chg="add del">
          <ac:chgData name="足立 律知(is0708sx)" userId="4a952ba7-6ee8-4469-bb0c-f6645cf19ae3" providerId="ADAL" clId="{E6E19E94-5DC7-7A40-99D1-69F520AA6AE9}" dt="2024-05-01T01:03:23.066" v="7" actId="26606"/>
          <ac:cxnSpMkLst>
            <pc:docMk/>
            <pc:sldMk cId="1280377965" sldId="269"/>
            <ac:cxnSpMk id="25" creationId="{1A1FE6BB-DFB2-4080-9B5E-076EF5DDE67B}"/>
          </ac:cxnSpMkLst>
        </pc:cxnChg>
      </pc:sldChg>
      <pc:sldChg chg="addSp delSp modSp mod setBg">
        <pc:chgData name="足立 律知(is0708sx)" userId="4a952ba7-6ee8-4469-bb0c-f6645cf19ae3" providerId="ADAL" clId="{E6E19E94-5DC7-7A40-99D1-69F520AA6AE9}" dt="2024-05-01T01:08:42.207" v="119" actId="403"/>
        <pc:sldMkLst>
          <pc:docMk/>
          <pc:sldMk cId="3042589494" sldId="270"/>
        </pc:sldMkLst>
        <pc:spChg chg="mod">
          <ac:chgData name="足立 律知(is0708sx)" userId="4a952ba7-6ee8-4469-bb0c-f6645cf19ae3" providerId="ADAL" clId="{E6E19E94-5DC7-7A40-99D1-69F520AA6AE9}" dt="2024-05-01T01:03:06.330" v="5" actId="26606"/>
          <ac:spMkLst>
            <pc:docMk/>
            <pc:sldMk cId="3042589494" sldId="270"/>
            <ac:spMk id="2" creationId="{72D71EF4-49A5-E2E9-2C60-DA15A732C15A}"/>
          </ac:spMkLst>
        </pc:spChg>
        <pc:spChg chg="add del">
          <ac:chgData name="足立 律知(is0708sx)" userId="4a952ba7-6ee8-4469-bb0c-f6645cf19ae3" providerId="ADAL" clId="{E6E19E94-5DC7-7A40-99D1-69F520AA6AE9}" dt="2024-05-01T01:03:06.330" v="5" actId="26606"/>
          <ac:spMkLst>
            <pc:docMk/>
            <pc:sldMk cId="3042589494" sldId="270"/>
            <ac:spMk id="9" creationId="{53B021B3-DE93-4AB7-8A18-CF5F1CED88B8}"/>
          </ac:spMkLst>
        </pc:spChg>
        <pc:spChg chg="add del">
          <ac:chgData name="足立 律知(is0708sx)" userId="4a952ba7-6ee8-4469-bb0c-f6645cf19ae3" providerId="ADAL" clId="{E6E19E94-5DC7-7A40-99D1-69F520AA6AE9}" dt="2024-05-01T01:03:06.330" v="5" actId="26606"/>
          <ac:spMkLst>
            <pc:docMk/>
            <pc:sldMk cId="3042589494" sldId="270"/>
            <ac:spMk id="11" creationId="{52D502E5-F6B4-4D58-B4AE-FC466FF15EE8}"/>
          </ac:spMkLst>
        </pc:spChg>
        <pc:spChg chg="add del">
          <ac:chgData name="足立 律知(is0708sx)" userId="4a952ba7-6ee8-4469-bb0c-f6645cf19ae3" providerId="ADAL" clId="{E6E19E94-5DC7-7A40-99D1-69F520AA6AE9}" dt="2024-05-01T01:03:06.330" v="5" actId="26606"/>
          <ac:spMkLst>
            <pc:docMk/>
            <pc:sldMk cId="3042589494" sldId="270"/>
            <ac:spMk id="13" creationId="{9DECDBF4-02B6-4BB4-B65B-B8107AD6A9E8}"/>
          </ac:spMkLst>
        </pc:spChg>
        <pc:graphicFrameChg chg="mod modGraphic">
          <ac:chgData name="足立 律知(is0708sx)" userId="4a952ba7-6ee8-4469-bb0c-f6645cf19ae3" providerId="ADAL" clId="{E6E19E94-5DC7-7A40-99D1-69F520AA6AE9}" dt="2024-05-01T01:08:42.207" v="119" actId="403"/>
          <ac:graphicFrameMkLst>
            <pc:docMk/>
            <pc:sldMk cId="3042589494" sldId="270"/>
            <ac:graphicFrameMk id="4" creationId="{2B3C62A3-82DB-2A12-8979-61B438A36923}"/>
          </ac:graphicFrameMkLst>
        </pc:graphicFrameChg>
      </pc:sldChg>
    </pc:docChg>
  </pc:docChgLst>
  <pc:docChgLst>
    <pc:chgData name="片山 晃太郎(is0719fe)" userId="S::is0719fe@ed.ritsumei.ac.jp::8cb8a74f-bdc3-45f9-a578-32b1cf7358b7" providerId="AD" clId="Web-{F5A06F45-7DE9-18E6-6BCA-83B6BDF5327E}"/>
    <pc:docChg chg="addSld delSld modSld addMainMaster delMainMaster">
      <pc:chgData name="片山 晃太郎(is0719fe)" userId="S::is0719fe@ed.ritsumei.ac.jp::8cb8a74f-bdc3-45f9-a578-32b1cf7358b7" providerId="AD" clId="Web-{F5A06F45-7DE9-18E6-6BCA-83B6BDF5327E}" dt="2024-04-24T06:11:33.119" v="33"/>
      <pc:docMkLst>
        <pc:docMk/>
      </pc:docMkLst>
      <pc:sldChg chg="modSp new mod modClrScheme chgLayout">
        <pc:chgData name="片山 晃太郎(is0719fe)" userId="S::is0719fe@ed.ritsumei.ac.jp::8cb8a74f-bdc3-45f9-a578-32b1cf7358b7" providerId="AD" clId="Web-{F5A06F45-7DE9-18E6-6BCA-83B6BDF5327E}" dt="2024-04-24T06:11:33.119" v="33"/>
        <pc:sldMkLst>
          <pc:docMk/>
          <pc:sldMk cId="1470607596" sldId="256"/>
        </pc:sldMkLst>
        <pc:spChg chg="mod ord">
          <ac:chgData name="片山 晃太郎(is0719fe)" userId="S::is0719fe@ed.ritsumei.ac.jp::8cb8a74f-bdc3-45f9-a578-32b1cf7358b7" providerId="AD" clId="Web-{F5A06F45-7DE9-18E6-6BCA-83B6BDF5327E}" dt="2024-04-24T06:11:33.119" v="33"/>
          <ac:spMkLst>
            <pc:docMk/>
            <pc:sldMk cId="1470607596" sldId="256"/>
            <ac:spMk id="2" creationId="{C887FA00-5A1E-897F-3C7C-B11A83E7DE02}"/>
          </ac:spMkLst>
        </pc:spChg>
        <pc:spChg chg="mod ord">
          <ac:chgData name="片山 晃太郎(is0719fe)" userId="S::is0719fe@ed.ritsumei.ac.jp::8cb8a74f-bdc3-45f9-a578-32b1cf7358b7" providerId="AD" clId="Web-{F5A06F45-7DE9-18E6-6BCA-83B6BDF5327E}" dt="2024-04-24T06:11:33.119" v="33"/>
          <ac:spMkLst>
            <pc:docMk/>
            <pc:sldMk cId="1470607596" sldId="256"/>
            <ac:spMk id="3" creationId="{0AABA6AD-8A32-9E38-7ECE-82581F161BD9}"/>
          </ac:spMkLst>
        </pc:spChg>
      </pc:sldChg>
      <pc:sldChg chg="addSp delSp modSp del mod setBg modClrScheme setClrOvrMap chgLayout">
        <pc:chgData name="片山 晃太郎(is0719fe)" userId="S::is0719fe@ed.ritsumei.ac.jp::8cb8a74f-bdc3-45f9-a578-32b1cf7358b7" providerId="AD" clId="Web-{F5A06F45-7DE9-18E6-6BCA-83B6BDF5327E}" dt="2024-04-24T06:10:16.023" v="29"/>
        <pc:sldMkLst>
          <pc:docMk/>
          <pc:sldMk cId="2128380218" sldId="256"/>
        </pc:sldMkLst>
        <pc:spChg chg="mod">
          <ac:chgData name="片山 晃太郎(is0719fe)" userId="S::is0719fe@ed.ritsumei.ac.jp::8cb8a74f-bdc3-45f9-a578-32b1cf7358b7" providerId="AD" clId="Web-{F5A06F45-7DE9-18E6-6BCA-83B6BDF5327E}" dt="2024-04-24T06:09:24.709" v="24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片山 晃太郎(is0719fe)" userId="S::is0719fe@ed.ritsumei.ac.jp::8cb8a74f-bdc3-45f9-a578-32b1cf7358b7" providerId="AD" clId="Web-{F5A06F45-7DE9-18E6-6BCA-83B6BDF5327E}" dt="2024-04-24T06:09:24.709" v="24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10.050" v="11"/>
          <ac:spMkLst>
            <pc:docMk/>
            <pc:sldMk cId="2128380218" sldId="256"/>
            <ac:spMk id="9" creationId="{06DA9DF9-31F7-4056-B42E-878CC92417B8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16.472" v="13"/>
          <ac:spMkLst>
            <pc:docMk/>
            <pc:sldMk cId="2128380218" sldId="256"/>
            <ac:spMk id="11" creationId="{BA6285CA-6AFA-4F27-AFB5-1B32CDE09B1A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16.472" v="13"/>
          <ac:spMkLst>
            <pc:docMk/>
            <pc:sldMk cId="2128380218" sldId="256"/>
            <ac:spMk id="12" creationId="{13B6DAC6-0186-4D62-AD69-90B9C0411EA3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16.472" v="13"/>
          <ac:spMkLst>
            <pc:docMk/>
            <pc:sldMk cId="2128380218" sldId="256"/>
            <ac:spMk id="44" creationId="{94D786EB-944C-47D5-B631-899F4029B02E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22.223" v="15"/>
          <ac:spMkLst>
            <pc:docMk/>
            <pc:sldMk cId="2128380218" sldId="256"/>
            <ac:spMk id="46" creationId="{E08D4B6A-8113-4DFB-B82E-B60CAC8E0A50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22.223" v="15"/>
          <ac:spMkLst>
            <pc:docMk/>
            <pc:sldMk cId="2128380218" sldId="256"/>
            <ac:spMk id="47" creationId="{9822E561-F97C-4CBB-A9A6-A6BF6317BC84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22.223" v="15"/>
          <ac:spMkLst>
            <pc:docMk/>
            <pc:sldMk cId="2128380218" sldId="256"/>
            <ac:spMk id="48" creationId="{B01B0E58-A5C8-4CDA-A2E0-35DF94E59857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29.067" v="17"/>
          <ac:spMkLst>
            <pc:docMk/>
            <pc:sldMk cId="2128380218" sldId="256"/>
            <ac:spMk id="51" creationId="{9B7AD9F6-8CE7-4299-8FC6-328F4DCD3FF9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29.067" v="17"/>
          <ac:spMkLst>
            <pc:docMk/>
            <pc:sldMk cId="2128380218" sldId="256"/>
            <ac:spMk id="52" creationId="{F49775AF-8896-43EE-92C6-83497D6DC56F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8:47.301" v="19"/>
          <ac:spMkLst>
            <pc:docMk/>
            <pc:sldMk cId="2128380218" sldId="256"/>
            <ac:spMk id="55" creationId="{B1C3281D-A46F-4842-9340-4CBC29E1B260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9:18.037" v="21"/>
          <ac:spMkLst>
            <pc:docMk/>
            <pc:sldMk cId="2128380218" sldId="256"/>
            <ac:spMk id="59" creationId="{5A02194C-5C32-4FF0-898E-D9B65F71BBCB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9:18.037" v="21"/>
          <ac:spMkLst>
            <pc:docMk/>
            <pc:sldMk cId="2128380218" sldId="256"/>
            <ac:spMk id="60" creationId="{71776ED6-F0C9-44DC-8CB5-8EC765E62889}"/>
          </ac:spMkLst>
        </pc:spChg>
        <pc:spChg chg="add del">
          <ac:chgData name="片山 晃太郎(is0719fe)" userId="S::is0719fe@ed.ritsumei.ac.jp::8cb8a74f-bdc3-45f9-a578-32b1cf7358b7" providerId="AD" clId="Web-{F5A06F45-7DE9-18E6-6BCA-83B6BDF5327E}" dt="2024-04-24T06:09:24.553" v="23"/>
          <ac:spMkLst>
            <pc:docMk/>
            <pc:sldMk cId="2128380218" sldId="256"/>
            <ac:spMk id="63" creationId="{06DA9DF9-31F7-4056-B42E-878CC92417B8}"/>
          </ac:spMkLst>
        </pc:spChg>
        <pc:spChg chg="add">
          <ac:chgData name="片山 晃太郎(is0719fe)" userId="S::is0719fe@ed.ritsumei.ac.jp::8cb8a74f-bdc3-45f9-a578-32b1cf7358b7" providerId="AD" clId="Web-{F5A06F45-7DE9-18E6-6BCA-83B6BDF5327E}" dt="2024-04-24T06:09:24.709" v="24"/>
          <ac:spMkLst>
            <pc:docMk/>
            <pc:sldMk cId="2128380218" sldId="256"/>
            <ac:spMk id="67" creationId="{2644B391-9BFE-445C-A9EC-F544BB85FBC7}"/>
          </ac:spMkLst>
        </pc:spChg>
        <pc:spChg chg="add">
          <ac:chgData name="片山 晃太郎(is0719fe)" userId="S::is0719fe@ed.ritsumei.ac.jp::8cb8a74f-bdc3-45f9-a578-32b1cf7358b7" providerId="AD" clId="Web-{F5A06F45-7DE9-18E6-6BCA-83B6BDF5327E}" dt="2024-04-24T06:09:24.709" v="24"/>
          <ac:spMkLst>
            <pc:docMk/>
            <pc:sldMk cId="2128380218" sldId="256"/>
            <ac:spMk id="68" creationId="{80F26E69-87D9-4655-AE7B-280A87AA3CAD}"/>
          </ac:spMkLst>
        </pc:spChg>
        <pc:grpChg chg="add del">
          <ac:chgData name="片山 晃太郎(is0719fe)" userId="S::is0719fe@ed.ritsumei.ac.jp::8cb8a74f-bdc3-45f9-a578-32b1cf7358b7" providerId="AD" clId="Web-{F5A06F45-7DE9-18E6-6BCA-83B6BDF5327E}" dt="2024-04-24T06:08:16.472" v="13"/>
          <ac:grpSpMkLst>
            <pc:docMk/>
            <pc:sldMk cId="2128380218" sldId="256"/>
            <ac:grpSpMk id="13" creationId="{91108A0F-8C78-4294-B028-9F09581FC0A3}"/>
          </ac:grpSpMkLst>
        </pc:grpChg>
        <pc:picChg chg="add del">
          <ac:chgData name="片山 晃太郎(is0719fe)" userId="S::is0719fe@ed.ritsumei.ac.jp::8cb8a74f-bdc3-45f9-a578-32b1cf7358b7" providerId="AD" clId="Web-{F5A06F45-7DE9-18E6-6BCA-83B6BDF5327E}" dt="2024-04-24T06:08:10.050" v="11"/>
          <ac:picMkLst>
            <pc:docMk/>
            <pc:sldMk cId="2128380218" sldId="256"/>
            <ac:picMk id="4" creationId="{945465C2-8459-C05D-A3D8-E10286182D61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8:16.472" v="13"/>
          <ac:picMkLst>
            <pc:docMk/>
            <pc:sldMk cId="2128380218" sldId="256"/>
            <ac:picMk id="43" creationId="{4F47046E-EA76-B36D-0989-FF8A3722B8AD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8:22.223" v="15"/>
          <ac:picMkLst>
            <pc:docMk/>
            <pc:sldMk cId="2128380218" sldId="256"/>
            <ac:picMk id="49" creationId="{928493B5-E099-4A3E-3460-CD0980A3BCD1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8:29.067" v="17"/>
          <ac:picMkLst>
            <pc:docMk/>
            <pc:sldMk cId="2128380218" sldId="256"/>
            <ac:picMk id="53" creationId="{5BF47CD1-B5F5-9849-D1CF-E5572561BEEE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8:47.301" v="19"/>
          <ac:picMkLst>
            <pc:docMk/>
            <pc:sldMk cId="2128380218" sldId="256"/>
            <ac:picMk id="56" creationId="{98AD5586-6C85-A8A2-2C34-BC4A7E66082C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9:18.037" v="21"/>
          <ac:picMkLst>
            <pc:docMk/>
            <pc:sldMk cId="2128380218" sldId="256"/>
            <ac:picMk id="61" creationId="{88376959-9501-4139-2DD6-2980417757EA}"/>
          </ac:picMkLst>
        </pc:picChg>
        <pc:picChg chg="add del">
          <ac:chgData name="片山 晃太郎(is0719fe)" userId="S::is0719fe@ed.ritsumei.ac.jp::8cb8a74f-bdc3-45f9-a578-32b1cf7358b7" providerId="AD" clId="Web-{F5A06F45-7DE9-18E6-6BCA-83B6BDF5327E}" dt="2024-04-24T06:09:24.553" v="23"/>
          <ac:picMkLst>
            <pc:docMk/>
            <pc:sldMk cId="2128380218" sldId="256"/>
            <ac:picMk id="64" creationId="{945465C2-8459-C05D-A3D8-E10286182D61}"/>
          </ac:picMkLst>
        </pc:picChg>
        <pc:picChg chg="add">
          <ac:chgData name="片山 晃太郎(is0719fe)" userId="S::is0719fe@ed.ritsumei.ac.jp::8cb8a74f-bdc3-45f9-a578-32b1cf7358b7" providerId="AD" clId="Web-{F5A06F45-7DE9-18E6-6BCA-83B6BDF5327E}" dt="2024-04-24T06:09:24.709" v="24"/>
          <ac:picMkLst>
            <pc:docMk/>
            <pc:sldMk cId="2128380218" sldId="256"/>
            <ac:picMk id="66" creationId="{FDF3084E-9043-D002-6470-502116C7876F}"/>
          </ac:picMkLst>
        </pc:picChg>
        <pc:cxnChg chg="add del">
          <ac:chgData name="片山 晃太郎(is0719fe)" userId="S::is0719fe@ed.ritsumei.ac.jp::8cb8a74f-bdc3-45f9-a578-32b1cf7358b7" providerId="AD" clId="Web-{F5A06F45-7DE9-18E6-6BCA-83B6BDF5327E}" dt="2024-04-24T06:08:47.301" v="19"/>
          <ac:cxnSpMkLst>
            <pc:docMk/>
            <pc:sldMk cId="2128380218" sldId="256"/>
            <ac:cxnSpMk id="57" creationId="{313FECB8-44EE-4A45-9F7B-66ECF1C3C888}"/>
          </ac:cxnSpMkLst>
        </pc:cxnChg>
      </pc:sldChg>
      <pc:sldChg chg="new del">
        <pc:chgData name="片山 晃太郎(is0719fe)" userId="S::is0719fe@ed.ritsumei.ac.jp::8cb8a74f-bdc3-45f9-a578-32b1cf7358b7" providerId="AD" clId="Web-{F5A06F45-7DE9-18E6-6BCA-83B6BDF5327E}" dt="2024-04-24T06:10:15.226" v="28"/>
        <pc:sldMkLst>
          <pc:docMk/>
          <pc:sldMk cId="1582073547" sldId="257"/>
        </pc:sldMkLst>
      </pc:sldChg>
      <pc:sldChg chg="new del">
        <pc:chgData name="片山 晃太郎(is0719fe)" userId="S::is0719fe@ed.ritsumei.ac.jp::8cb8a74f-bdc3-45f9-a578-32b1cf7358b7" providerId="AD" clId="Web-{F5A06F45-7DE9-18E6-6BCA-83B6BDF5327E}" dt="2024-04-24T06:10:05.679" v="26"/>
        <pc:sldMkLst>
          <pc:docMk/>
          <pc:sldMk cId="2443297078" sldId="257"/>
        </pc:sldMkLst>
      </pc:sld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9:24.709" v="24"/>
        <pc:sldMasterMkLst>
          <pc:docMk/>
          <pc:sldMasterMk cId="2907289730" sldId="2147483648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709" v="24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replId addSldLayout delSldLayout">
        <pc:chgData name="片山 晃太郎(is0719fe)" userId="S::is0719fe@ed.ritsumei.ac.jp::8cb8a74f-bdc3-45f9-a578-32b1cf7358b7" providerId="AD" clId="Web-{F5A06F45-7DE9-18E6-6BCA-83B6BDF5327E}" dt="2024-04-24T06:09:18.037" v="21"/>
        <pc:sldMasterMkLst>
          <pc:docMk/>
          <pc:sldMasterMk cId="4183720006" sldId="2147483660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865236614" sldId="2147483661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332570945" sldId="2147483662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4107417731" sldId="2147483663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625081013" sldId="2147483664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4290458780" sldId="2147483665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3324199198" sldId="2147483666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967879252" sldId="2147483667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050059216" sldId="2147483668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485095548" sldId="2147483669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41875781" sldId="2147483670"/>
          </pc:sldLayoutMkLst>
        </pc:sldLayoutChg>
        <pc:sldLayoutChg chg="add del replId">
          <pc:chgData name="片山 晃太郎(is0719fe)" userId="S::is0719fe@ed.ritsumei.ac.jp::8cb8a74f-bdc3-45f9-a578-32b1cf7358b7" providerId="AD" clId="Web-{F5A06F45-7DE9-18E6-6BCA-83B6BDF5327E}" dt="2024-04-24T06:09:18.037" v="21"/>
          <pc:sldLayoutMkLst>
            <pc:docMk/>
            <pc:sldMasterMk cId="4183720006" sldId="2147483660"/>
            <pc:sldLayoutMk cId="1463275428" sldId="2147483671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9:24.553" v="23"/>
        <pc:sldMasterMkLst>
          <pc:docMk/>
          <pc:sldMasterMk cId="2631158592" sldId="2147483674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525728620" sldId="214748366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974590471" sldId="214748366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877808392" sldId="214748366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2501739611" sldId="214748366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443917054" sldId="214748366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1617853316" sldId="214748366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2740835655" sldId="214748366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061313871" sldId="214748366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147426238" sldId="214748367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3305883167" sldId="214748367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2501629811" sldId="214748367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9:24.553" v="23"/>
          <pc:sldLayoutMkLst>
            <pc:docMk/>
            <pc:sldMasterMk cId="2631158592" sldId="2147483674"/>
            <pc:sldLayoutMk cId="796200233" sldId="2147483673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8:16.472" v="13"/>
        <pc:sldMasterMkLst>
          <pc:docMk/>
          <pc:sldMasterMk cId="2651529796" sldId="2147483687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4093129255" sldId="214748367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1397207561" sldId="214748367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2258384132" sldId="214748367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3657951184" sldId="214748367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1609231914" sldId="214748368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2559830646" sldId="214748368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1371933191" sldId="214748368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3494050613" sldId="214748368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405494326" sldId="214748368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1728969235" sldId="214748368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16.472" v="13"/>
          <pc:sldLayoutMkLst>
            <pc:docMk/>
            <pc:sldMasterMk cId="2651529796" sldId="2147483687"/>
            <pc:sldLayoutMk cId="3732308450" sldId="2147483686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8:22.223" v="15"/>
        <pc:sldMasterMkLst>
          <pc:docMk/>
          <pc:sldMasterMk cId="3423195111" sldId="2147483700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1729846071" sldId="214748368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2570171376" sldId="214748369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3958996802" sldId="214748369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1177337925" sldId="214748369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744448924" sldId="214748369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689126642" sldId="214748369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3442028072" sldId="214748369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2390505091" sldId="214748369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2196835366" sldId="214748369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1338271735" sldId="214748369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2.223" v="15"/>
          <pc:sldLayoutMkLst>
            <pc:docMk/>
            <pc:sldMasterMk cId="3423195111" sldId="2147483700"/>
            <pc:sldLayoutMk cId="1962804824" sldId="2147483699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8:29.067" v="17"/>
        <pc:sldMasterMkLst>
          <pc:docMk/>
          <pc:sldMasterMk cId="3797856917" sldId="2147483713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281890245" sldId="214748370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599918414" sldId="214748370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2533641059" sldId="214748370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3926604280" sldId="214748370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3324969209" sldId="214748370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1405049919" sldId="214748370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2642895363" sldId="214748370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3687207410" sldId="214748370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1566428388" sldId="214748371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3736984062" sldId="214748371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29.067" v="17"/>
          <pc:sldLayoutMkLst>
            <pc:docMk/>
            <pc:sldMasterMk cId="3797856917" sldId="2147483713"/>
            <pc:sldLayoutMk cId="3190652837" sldId="2147483712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10:57.712" v="31"/>
        <pc:sldMasterMkLst>
          <pc:docMk/>
          <pc:sldMasterMk cId="3233507503" sldId="2147483726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2065009864" sldId="214748371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4101687623" sldId="214748371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3084583954" sldId="214748371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2070199947" sldId="214748371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3405489097" sldId="214748371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1947555570" sldId="214748372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3716078504" sldId="214748372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1454044155" sldId="214748372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562348962" sldId="214748372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2873856181" sldId="214748372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10:57.712" v="31"/>
          <pc:sldLayoutMkLst>
            <pc:docMk/>
            <pc:sldMasterMk cId="3233507503" sldId="2147483726"/>
            <pc:sldLayoutMk cId="3074453946" sldId="2147483725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F5A06F45-7DE9-18E6-6BCA-83B6BDF5327E}" dt="2024-04-24T06:11:29.213" v="32"/>
        <pc:sldMasterMkLst>
          <pc:docMk/>
          <pc:sldMasterMk cId="2366863065" sldId="2147483727"/>
        </pc:sldMasterMkLst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3420988939" sldId="2147483728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986986535" sldId="2147483729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517856127" sldId="2147483730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1949188253" sldId="2147483731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697063306" sldId="2147483732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3870326860" sldId="2147483733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1944224032" sldId="2147483734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1091104685" sldId="2147483735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41885499" sldId="2147483736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1843663193" sldId="2147483737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29.213" v="32"/>
          <pc:sldLayoutMkLst>
            <pc:docMk/>
            <pc:sldMasterMk cId="2366863065" sldId="2147483727"/>
            <pc:sldLayoutMk cId="3892138378" sldId="2147483738"/>
          </pc:sldLayoutMkLst>
        </pc:sldLayoutChg>
      </pc:sldMasterChg>
      <pc:sldMasterChg chg="add del addSldLayout delSldLayout">
        <pc:chgData name="片山 晃太郎(is0719fe)" userId="S::is0719fe@ed.ritsumei.ac.jp::8cb8a74f-bdc3-45f9-a578-32b1cf7358b7" providerId="AD" clId="Web-{F5A06F45-7DE9-18E6-6BCA-83B6BDF5327E}" dt="2024-04-24T06:08:47.301" v="19"/>
        <pc:sldMasterMkLst>
          <pc:docMk/>
          <pc:sldMasterMk cId="24344960" sldId="2147483739"/>
        </pc:sldMasterMkLst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2911711776" sldId="2147483728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4145155757" sldId="2147483729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703775774" sldId="2147483730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4115228376" sldId="2147483731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2193014034" sldId="2147483732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2553650516" sldId="2147483733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1624426122" sldId="2147483734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92046243" sldId="2147483735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1802846821" sldId="2147483736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3001466592" sldId="2147483737"/>
          </pc:sldLayoutMkLst>
        </pc:sldLayoutChg>
        <pc:sldLayoutChg chg="add del">
          <pc:chgData name="片山 晃太郎(is0719fe)" userId="S::is0719fe@ed.ritsumei.ac.jp::8cb8a74f-bdc3-45f9-a578-32b1cf7358b7" providerId="AD" clId="Web-{F5A06F45-7DE9-18E6-6BCA-83B6BDF5327E}" dt="2024-04-24T06:08:47.301" v="19"/>
          <pc:sldLayoutMkLst>
            <pc:docMk/>
            <pc:sldMasterMk cId="24344960" sldId="2147483739"/>
            <pc:sldLayoutMk cId="935813413" sldId="2147483738"/>
          </pc:sldLayoutMkLst>
        </pc:sldLayoutChg>
      </pc:sldMasterChg>
      <pc:sldMasterChg chg="add del addSldLayout delSldLayout modSldLayout">
        <pc:chgData name="片山 晃太郎(is0719fe)" userId="S::is0719fe@ed.ritsumei.ac.jp::8cb8a74f-bdc3-45f9-a578-32b1cf7358b7" providerId="AD" clId="Web-{F5A06F45-7DE9-18E6-6BCA-83B6BDF5327E}" dt="2024-04-24T06:11:33.119" v="33"/>
        <pc:sldMasterMkLst>
          <pc:docMk/>
          <pc:sldMasterMk cId="3961976567" sldId="2147483739"/>
        </pc:sldMasterMkLst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2739447296" sldId="2147483740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458001566" sldId="2147483741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1734161221" sldId="2147483742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1164439456" sldId="2147483743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3928992189" sldId="2147483744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1420015170" sldId="2147483745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3876039743" sldId="2147483746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2121418785" sldId="2147483747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1938187669" sldId="2147483748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2019223385" sldId="2147483749"/>
          </pc:sldLayoutMkLst>
        </pc:sldLayoutChg>
        <pc:sldLayoutChg chg="add del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3961976567" sldId="2147483739"/>
            <pc:sldLayoutMk cId="57708479" sldId="2147483750"/>
          </pc:sldLayoutMkLst>
        </pc:sldLayoutChg>
      </pc:sldMasterChg>
      <pc:sldMasterChg chg="add addSldLayout modSldLayout">
        <pc:chgData name="片山 晃太郎(is0719fe)" userId="S::is0719fe@ed.ritsumei.ac.jp::8cb8a74f-bdc3-45f9-a578-32b1cf7358b7" providerId="AD" clId="Web-{F5A06F45-7DE9-18E6-6BCA-83B6BDF5327E}" dt="2024-04-24T06:11:33.119" v="33"/>
        <pc:sldMasterMkLst>
          <pc:docMk/>
          <pc:sldMasterMk cId="4292922728" sldId="2147483751"/>
        </pc:sldMasterMkLst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2118150990" sldId="2147483752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78353810" sldId="2147483753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226121694" sldId="2147483754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748585338" sldId="2147483755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220119461" sldId="2147483756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666407527" sldId="2147483757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102830642" sldId="2147483758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380333220" sldId="2147483759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22003545" sldId="2147483760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730144163" sldId="2147483761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89768945" sldId="2147483762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516150895" sldId="2147483763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2540287644" sldId="2147483764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977439895" sldId="2147483765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3196933249" sldId="2147483766"/>
          </pc:sldLayoutMkLst>
        </pc:sldLayoutChg>
        <pc:sldLayoutChg chg="add mod replId">
          <pc:chgData name="片山 晃太郎(is0719fe)" userId="S::is0719fe@ed.ritsumei.ac.jp::8cb8a74f-bdc3-45f9-a578-32b1cf7358b7" providerId="AD" clId="Web-{F5A06F45-7DE9-18E6-6BCA-83B6BDF5327E}" dt="2024-04-24T06:11:33.119" v="33"/>
          <pc:sldLayoutMkLst>
            <pc:docMk/>
            <pc:sldMasterMk cId="4292922728" sldId="2147483751"/>
            <pc:sldLayoutMk cId="1072510300" sldId="2147483767"/>
          </pc:sldLayoutMkLst>
        </pc:sldLayoutChg>
      </pc:sldMasterChg>
    </pc:docChg>
  </pc:docChgLst>
  <pc:docChgLst>
    <pc:chgData name="片山 晃太郎(is0719fe)" userId="S::is0719fe@ed.ritsumei.ac.jp::8cb8a74f-bdc3-45f9-a578-32b1cf7358b7" providerId="AD" clId="Web-{8B173ED4-8E6E-E339-500B-1651DA05730C}"/>
    <pc:docChg chg="addSld modSld">
      <pc:chgData name="片山 晃太郎(is0719fe)" userId="S::is0719fe@ed.ritsumei.ac.jp::8cb8a74f-bdc3-45f9-a578-32b1cf7358b7" providerId="AD" clId="Web-{8B173ED4-8E6E-E339-500B-1651DA05730C}" dt="2024-04-30T05:58:25.316" v="792"/>
      <pc:docMkLst>
        <pc:docMk/>
      </pc:docMkLst>
      <pc:sldChg chg="addSp delSp modSp">
        <pc:chgData name="片山 晃太郎(is0719fe)" userId="S::is0719fe@ed.ritsumei.ac.jp::8cb8a74f-bdc3-45f9-a578-32b1cf7358b7" providerId="AD" clId="Web-{8B173ED4-8E6E-E339-500B-1651DA05730C}" dt="2024-04-30T05:56:05.780" v="739"/>
        <pc:sldMkLst>
          <pc:docMk/>
          <pc:sldMk cId="4071316839" sldId="263"/>
        </pc:sldMkLst>
        <pc:spChg chg="del">
          <ac:chgData name="片山 晃太郎(is0719fe)" userId="S::is0719fe@ed.ritsumei.ac.jp::8cb8a74f-bdc3-45f9-a578-32b1cf7358b7" providerId="AD" clId="Web-{8B173ED4-8E6E-E339-500B-1651DA05730C}" dt="2024-04-30T05:44:11.663" v="0"/>
          <ac:spMkLst>
            <pc:docMk/>
            <pc:sldMk cId="4071316839" sldId="263"/>
            <ac:spMk id="3" creationId="{FA1EC9E7-167B-8770-083E-3F2C9A3EC7E4}"/>
          </ac:spMkLst>
        </pc:spChg>
        <pc:graphicFrameChg chg="add mod ord modGraphic">
          <ac:chgData name="片山 晃太郎(is0719fe)" userId="S::is0719fe@ed.ritsumei.ac.jp::8cb8a74f-bdc3-45f9-a578-32b1cf7358b7" providerId="AD" clId="Web-{8B173ED4-8E6E-E339-500B-1651DA05730C}" dt="2024-04-30T05:56:05.780" v="739"/>
          <ac:graphicFrameMkLst>
            <pc:docMk/>
            <pc:sldMk cId="4071316839" sldId="263"/>
            <ac:graphicFrameMk id="4" creationId="{2B3C62A3-82DB-2A12-8979-61B438A36923}"/>
          </ac:graphicFrameMkLst>
        </pc:graphicFrameChg>
      </pc:sldChg>
      <pc:sldChg chg="modSp add">
        <pc:chgData name="片山 晃太郎(is0719fe)" userId="S::is0719fe@ed.ritsumei.ac.jp::8cb8a74f-bdc3-45f9-a578-32b1cf7358b7" providerId="AD" clId="Web-{8B173ED4-8E6E-E339-500B-1651DA05730C}" dt="2024-04-30T05:58:25.316" v="792"/>
        <pc:sldMkLst>
          <pc:docMk/>
          <pc:sldMk cId="3042589494" sldId="270"/>
        </pc:sldMkLst>
        <pc:graphicFrameChg chg="mod modGraphic">
          <ac:chgData name="片山 晃太郎(is0719fe)" userId="S::is0719fe@ed.ritsumei.ac.jp::8cb8a74f-bdc3-45f9-a578-32b1cf7358b7" providerId="AD" clId="Web-{8B173ED4-8E6E-E339-500B-1651DA05730C}" dt="2024-04-30T05:58:25.316" v="792"/>
          <ac:graphicFrameMkLst>
            <pc:docMk/>
            <pc:sldMk cId="3042589494" sldId="270"/>
            <ac:graphicFrameMk id="4" creationId="{2B3C62A3-82DB-2A12-8979-61B438A36923}"/>
          </ac:graphicFrameMkLst>
        </pc:graphicFrameChg>
      </pc:sldChg>
    </pc:docChg>
  </pc:docChgLst>
  <pc:docChgLst>
    <pc:chgData name="片山 晃太郎(is0719fe)" userId="S::is0719fe@ed.ritsumei.ac.jp::8cb8a74f-bdc3-45f9-a578-32b1cf7358b7" providerId="AD" clId="Web-{407E72A0-4BC2-BDE0-6AD4-B44F74BDF2CE}"/>
    <pc:docChg chg="addSld modSld">
      <pc:chgData name="片山 晃太郎(is0719fe)" userId="S::is0719fe@ed.ritsumei.ac.jp::8cb8a74f-bdc3-45f9-a578-32b1cf7358b7" providerId="AD" clId="Web-{407E72A0-4BC2-BDE0-6AD4-B44F74BDF2CE}" dt="2024-04-29T02:07:23.364" v="178" actId="20577"/>
      <pc:docMkLst>
        <pc:docMk/>
      </pc:docMkLst>
      <pc:sldChg chg="modSp">
        <pc:chgData name="片山 晃太郎(is0719fe)" userId="S::is0719fe@ed.ritsumei.ac.jp::8cb8a74f-bdc3-45f9-a578-32b1cf7358b7" providerId="AD" clId="Web-{407E72A0-4BC2-BDE0-6AD4-B44F74BDF2CE}" dt="2024-04-29T01:59:38.370" v="157" actId="20577"/>
        <pc:sldMkLst>
          <pc:docMk/>
          <pc:sldMk cId="1452677981" sldId="260"/>
        </pc:sldMkLst>
        <pc:spChg chg="mod">
          <ac:chgData name="片山 晃太郎(is0719fe)" userId="S::is0719fe@ed.ritsumei.ac.jp::8cb8a74f-bdc3-45f9-a578-32b1cf7358b7" providerId="AD" clId="Web-{407E72A0-4BC2-BDE0-6AD4-B44F74BDF2CE}" dt="2024-04-29T01:59:38.370" v="157" actId="20577"/>
          <ac:spMkLst>
            <pc:docMk/>
            <pc:sldMk cId="1452677981" sldId="260"/>
            <ac:spMk id="2" creationId="{DAA22F49-07C9-31B3-9352-69F3412FA3B8}"/>
          </ac:spMkLst>
        </pc:spChg>
      </pc:sldChg>
      <pc:sldChg chg="modSp">
        <pc:chgData name="片山 晃太郎(is0719fe)" userId="S::is0719fe@ed.ritsumei.ac.jp::8cb8a74f-bdc3-45f9-a578-32b1cf7358b7" providerId="AD" clId="Web-{407E72A0-4BC2-BDE0-6AD4-B44F74BDF2CE}" dt="2024-04-29T02:07:23.364" v="178" actId="20577"/>
        <pc:sldMkLst>
          <pc:docMk/>
          <pc:sldMk cId="1637424878" sldId="261"/>
        </pc:sldMkLst>
        <pc:spChg chg="mod">
          <ac:chgData name="片山 晃太郎(is0719fe)" userId="S::is0719fe@ed.ritsumei.ac.jp::8cb8a74f-bdc3-45f9-a578-32b1cf7358b7" providerId="AD" clId="Web-{407E72A0-4BC2-BDE0-6AD4-B44F74BDF2CE}" dt="2024-04-29T02:07:23.364" v="178" actId="20577"/>
          <ac:spMkLst>
            <pc:docMk/>
            <pc:sldMk cId="1637424878" sldId="261"/>
            <ac:spMk id="2" creationId="{64F5E7E9-8951-D1BE-1E21-8DC2F4BC6786}"/>
          </ac:spMkLst>
        </pc:spChg>
      </pc:sldChg>
      <pc:sldChg chg="addSp delSp modSp new">
        <pc:chgData name="片山 晃太郎(is0719fe)" userId="S::is0719fe@ed.ritsumei.ac.jp::8cb8a74f-bdc3-45f9-a578-32b1cf7358b7" providerId="AD" clId="Web-{407E72A0-4BC2-BDE0-6AD4-B44F74BDF2CE}" dt="2024-04-29T01:57:48.960" v="147" actId="14100"/>
        <pc:sldMkLst>
          <pc:docMk/>
          <pc:sldMk cId="1600088805" sldId="265"/>
        </pc:sldMkLst>
        <pc:spChg chg="mod">
          <ac:chgData name="片山 晃太郎(is0719fe)" userId="S::is0719fe@ed.ritsumei.ac.jp::8cb8a74f-bdc3-45f9-a578-32b1cf7358b7" providerId="AD" clId="Web-{407E72A0-4BC2-BDE0-6AD4-B44F74BDF2CE}" dt="2024-04-29T01:49:31.823" v="10" actId="20577"/>
          <ac:spMkLst>
            <pc:docMk/>
            <pc:sldMk cId="1600088805" sldId="265"/>
            <ac:spMk id="2" creationId="{D9336B0E-E2AB-E5C2-13E7-6D6810DEFA58}"/>
          </ac:spMkLst>
        </pc:spChg>
        <pc:spChg chg="mod">
          <ac:chgData name="片山 晃太郎(is0719fe)" userId="S::is0719fe@ed.ritsumei.ac.jp::8cb8a74f-bdc3-45f9-a578-32b1cf7358b7" providerId="AD" clId="Web-{407E72A0-4BC2-BDE0-6AD4-B44F74BDF2CE}" dt="2024-04-29T01:57:06.081" v="140" actId="20577"/>
          <ac:spMkLst>
            <pc:docMk/>
            <pc:sldMk cId="1600088805" sldId="265"/>
            <ac:spMk id="3" creationId="{4B83D4C4-6F16-6F3A-B945-257FE4F5F7AB}"/>
          </ac:spMkLst>
        </pc:spChg>
        <pc:spChg chg="add del mod">
          <ac:chgData name="片山 晃太郎(is0719fe)" userId="S::is0719fe@ed.ritsumei.ac.jp::8cb8a74f-bdc3-45f9-a578-32b1cf7358b7" providerId="AD" clId="Web-{407E72A0-4BC2-BDE0-6AD4-B44F74BDF2CE}" dt="2024-04-29T01:57:20.741" v="142"/>
          <ac:spMkLst>
            <pc:docMk/>
            <pc:sldMk cId="1600088805" sldId="265"/>
            <ac:spMk id="4" creationId="{C2E00D2D-C04F-A78A-7602-68BF4E8B253F}"/>
          </ac:spMkLst>
        </pc:spChg>
        <pc:spChg chg="add mod">
          <ac:chgData name="片山 晃太郎(is0719fe)" userId="S::is0719fe@ed.ritsumei.ac.jp::8cb8a74f-bdc3-45f9-a578-32b1cf7358b7" providerId="AD" clId="Web-{407E72A0-4BC2-BDE0-6AD4-B44F74BDF2CE}" dt="2024-04-29T01:57:48.960" v="147" actId="14100"/>
          <ac:spMkLst>
            <pc:docMk/>
            <pc:sldMk cId="1600088805" sldId="265"/>
            <ac:spMk id="6" creationId="{5CEB9EC9-BA81-158C-D24C-F644349D2B25}"/>
          </ac:spMkLst>
        </pc:spChg>
      </pc:sldChg>
      <pc:sldChg chg="modSp new">
        <pc:chgData name="片山 晃太郎(is0719fe)" userId="S::is0719fe@ed.ritsumei.ac.jp::8cb8a74f-bdc3-45f9-a578-32b1cf7358b7" providerId="AD" clId="Web-{407E72A0-4BC2-BDE0-6AD4-B44F74BDF2CE}" dt="2024-04-29T01:59:26.011" v="156" actId="20577"/>
        <pc:sldMkLst>
          <pc:docMk/>
          <pc:sldMk cId="2431273479" sldId="266"/>
        </pc:sldMkLst>
        <pc:spChg chg="mod">
          <ac:chgData name="片山 晃太郎(is0719fe)" userId="S::is0719fe@ed.ritsumei.ac.jp::8cb8a74f-bdc3-45f9-a578-32b1cf7358b7" providerId="AD" clId="Web-{407E72A0-4BC2-BDE0-6AD4-B44F74BDF2CE}" dt="2024-04-29T01:59:26.011" v="156" actId="20577"/>
          <ac:spMkLst>
            <pc:docMk/>
            <pc:sldMk cId="2431273479" sldId="266"/>
            <ac:spMk id="2" creationId="{7B8DF42B-FD29-C448-4185-DA08DF352057}"/>
          </ac:spMkLst>
        </pc:spChg>
      </pc:sldChg>
    </pc:docChg>
  </pc:docChgLst>
  <pc:docChgLst>
    <pc:chgData name="片山 晃太郎(is0719fe)" userId="S::is0719fe@ed.ritsumei.ac.jp::8cb8a74f-bdc3-45f9-a578-32b1cf7358b7" providerId="AD" clId="Web-{77DEF747-8CC6-E54A-2C92-75443F9DB622}"/>
    <pc:docChg chg="modSld">
      <pc:chgData name="片山 晃太郎(is0719fe)" userId="S::is0719fe@ed.ritsumei.ac.jp::8cb8a74f-bdc3-45f9-a578-32b1cf7358b7" providerId="AD" clId="Web-{77DEF747-8CC6-E54A-2C92-75443F9DB622}" dt="2024-04-29T02:33:21.966" v="198" actId="20577"/>
      <pc:docMkLst>
        <pc:docMk/>
      </pc:docMkLst>
      <pc:sldChg chg="modSp">
        <pc:chgData name="片山 晃太郎(is0719fe)" userId="S::is0719fe@ed.ritsumei.ac.jp::8cb8a74f-bdc3-45f9-a578-32b1cf7358b7" providerId="AD" clId="Web-{77DEF747-8CC6-E54A-2C92-75443F9DB622}" dt="2024-04-29T02:23:03.638" v="77" actId="20577"/>
        <pc:sldMkLst>
          <pc:docMk/>
          <pc:sldMk cId="1452677981" sldId="260"/>
        </pc:sldMkLst>
        <pc:spChg chg="mod">
          <ac:chgData name="片山 晃太郎(is0719fe)" userId="S::is0719fe@ed.ritsumei.ac.jp::8cb8a74f-bdc3-45f9-a578-32b1cf7358b7" providerId="AD" clId="Web-{77DEF747-8CC6-E54A-2C92-75443F9DB622}" dt="2024-04-29T02:23:03.638" v="77" actId="20577"/>
          <ac:spMkLst>
            <pc:docMk/>
            <pc:sldMk cId="1452677981" sldId="260"/>
            <ac:spMk id="3" creationId="{ADA15AED-1CE3-D152-DC23-2ECB1A860A1F}"/>
          </ac:spMkLst>
        </pc:spChg>
      </pc:sldChg>
      <pc:sldChg chg="modSp">
        <pc:chgData name="片山 晃太郎(is0719fe)" userId="S::is0719fe@ed.ritsumei.ac.jp::8cb8a74f-bdc3-45f9-a578-32b1cf7358b7" providerId="AD" clId="Web-{77DEF747-8CC6-E54A-2C92-75443F9DB622}" dt="2024-04-29T02:33:21.966" v="198" actId="20577"/>
        <pc:sldMkLst>
          <pc:docMk/>
          <pc:sldMk cId="1600088805" sldId="265"/>
        </pc:sldMkLst>
        <pc:spChg chg="mod">
          <ac:chgData name="片山 晃太郎(is0719fe)" userId="S::is0719fe@ed.ritsumei.ac.jp::8cb8a74f-bdc3-45f9-a578-32b1cf7358b7" providerId="AD" clId="Web-{77DEF747-8CC6-E54A-2C92-75443F9DB622}" dt="2024-04-29T02:32:30.715" v="192" actId="14100"/>
          <ac:spMkLst>
            <pc:docMk/>
            <pc:sldMk cId="1600088805" sldId="265"/>
            <ac:spMk id="3" creationId="{4B83D4C4-6F16-6F3A-B945-257FE4F5F7AB}"/>
          </ac:spMkLst>
        </pc:spChg>
        <pc:spChg chg="mod">
          <ac:chgData name="片山 晃太郎(is0719fe)" userId="S::is0719fe@ed.ritsumei.ac.jp::8cb8a74f-bdc3-45f9-a578-32b1cf7358b7" providerId="AD" clId="Web-{77DEF747-8CC6-E54A-2C92-75443F9DB622}" dt="2024-04-29T02:33:21.966" v="198" actId="20577"/>
          <ac:spMkLst>
            <pc:docMk/>
            <pc:sldMk cId="1600088805" sldId="265"/>
            <ac:spMk id="6" creationId="{5CEB9EC9-BA81-158C-D24C-F644349D2B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5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7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5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7523-5A6F-4BC8-F45D-029A38C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5105"/>
            <a:ext cx="8596668" cy="1609627"/>
          </a:xfrm>
        </p:spPr>
        <p:txBody>
          <a:bodyPr>
            <a:normAutofit/>
          </a:bodyPr>
          <a:lstStyle/>
          <a:p>
            <a:pPr algn="ctr"/>
            <a:r>
              <a:rPr lang="ja-JP" altLang="en-US" sz="9600" b="1">
                <a:latin typeface="游ゴシック"/>
                <a:ea typeface="游ゴシック"/>
              </a:rPr>
              <a:t>中間発表</a:t>
            </a:r>
            <a:endParaRPr lang="en-US" sz="9600" dirty="0">
              <a:solidFill>
                <a:srgbClr val="000000"/>
              </a:solidFill>
              <a:latin typeface="游ゴシック"/>
              <a:ea typeface="游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85CFA-8251-DCBE-C39D-5B9D1C0A6E6F}"/>
              </a:ext>
            </a:extLst>
          </p:cNvPr>
          <p:cNvSpPr txBox="1"/>
          <p:nvPr/>
        </p:nvSpPr>
        <p:spPr>
          <a:xfrm>
            <a:off x="1054117" y="3807202"/>
            <a:ext cx="7843101" cy="1148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latin typeface="游ゴシック"/>
                <a:ea typeface="游ゴシック"/>
              </a:rPr>
              <a:t>Group5</a:t>
            </a:r>
            <a:r>
              <a:rPr lang="en-US" sz="2400" b="1" dirty="0">
                <a:latin typeface="游ゴシック"/>
                <a:ea typeface="Meiryo UI"/>
              </a:rPr>
              <a:t>​</a:t>
            </a:r>
            <a:endParaRPr lang="en-US" altLang="ja-JP" dirty="0">
              <a:latin typeface="Meiryo UI"/>
              <a:ea typeface="Meiryo UI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>
                <a:latin typeface="游ゴシック"/>
                <a:ea typeface="游ゴシック"/>
              </a:rPr>
              <a:t>足立 律知　丸山 大輝　原 匠生　片山 晃太郎</a:t>
            </a:r>
            <a:r>
              <a:rPr lang="en-US" dirty="0">
                <a:latin typeface="游ゴシック"/>
                <a:ea typeface="Meiryo UI"/>
              </a:rPr>
              <a:t>​</a:t>
            </a:r>
            <a:endParaRPr lang="en-US" altLang="ja-JP" dirty="0">
              <a:latin typeface="游ゴシック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28037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410-802C-39B7-E7C5-5D181390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05" y="2766447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6000" b="1" dirty="0">
                <a:latin typeface="游ゴシック"/>
                <a:ea typeface="游ゴシック"/>
              </a:rPr>
              <a:t>③</a:t>
            </a:r>
            <a:r>
              <a:rPr lang="ja-JP" altLang="en-US" sz="6000" b="1">
                <a:latin typeface="游ゴシック"/>
                <a:ea typeface="游ゴシック"/>
              </a:rPr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310647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9A9C-624D-B0F0-BEBE-E8B0C2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担当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80A698-D623-20C0-DF73-7FD4F4365E1D}"/>
              </a:ext>
            </a:extLst>
          </p:cNvPr>
          <p:cNvSpPr/>
          <p:nvPr/>
        </p:nvSpPr>
        <p:spPr>
          <a:xfrm>
            <a:off x="677334" y="1536750"/>
            <a:ext cx="3598086" cy="839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リーダー：足立</a:t>
            </a:r>
            <a:r>
              <a:rPr lang="en-US" altLang="ja-JP" dirty="0">
                <a:solidFill>
                  <a:schemeClr val="tx1"/>
                </a:solidFill>
                <a:latin typeface="游ゴシック"/>
                <a:ea typeface="游ゴシック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律知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BD4A29FC-0796-3725-5611-EAC47A14BF33}"/>
              </a:ext>
            </a:extLst>
          </p:cNvPr>
          <p:cNvSpPr/>
          <p:nvPr/>
        </p:nvSpPr>
        <p:spPr>
          <a:xfrm>
            <a:off x="677334" y="2518310"/>
            <a:ext cx="3598086" cy="839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>
                <a:solidFill>
                  <a:schemeClr val="tx1"/>
                </a:solidFill>
                <a:latin typeface="游ゴシック"/>
                <a:ea typeface="游ゴシック"/>
              </a:rPr>
              <a:t>プログラム責任者：</a:t>
            </a:r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足立</a:t>
            </a:r>
            <a:r>
              <a:rPr lang="en-US" altLang="ja-JP" dirty="0">
                <a:solidFill>
                  <a:schemeClr val="tx1"/>
                </a:solidFill>
                <a:latin typeface="游ゴシック"/>
                <a:ea typeface="游ゴシック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律知</a:t>
            </a:r>
            <a:endParaRPr lang="en-US" altLang="ja-JP" dirty="0"/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8F55493C-CE87-874E-E564-3DD76C173607}"/>
              </a:ext>
            </a:extLst>
          </p:cNvPr>
          <p:cNvSpPr/>
          <p:nvPr/>
        </p:nvSpPr>
        <p:spPr>
          <a:xfrm>
            <a:off x="677333" y="3497943"/>
            <a:ext cx="3598086" cy="839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>
                <a:solidFill>
                  <a:schemeClr val="tx1"/>
                </a:solidFill>
                <a:latin typeface="游ゴシック"/>
                <a:ea typeface="游ゴシック"/>
              </a:rPr>
              <a:t>開発文書責任者：丸山</a:t>
            </a:r>
            <a:r>
              <a:rPr lang="en-US" altLang="ja-JP" dirty="0">
                <a:solidFill>
                  <a:schemeClr val="tx1"/>
                </a:solidFill>
                <a:latin typeface="游ゴシック"/>
                <a:ea typeface="游ゴシック"/>
              </a:rPr>
              <a:t> </a:t>
            </a:r>
            <a:r>
              <a:rPr lang="ja-JP">
                <a:solidFill>
                  <a:schemeClr val="tx1"/>
                </a:solidFill>
                <a:latin typeface="游ゴシック"/>
                <a:ea typeface="游ゴシック"/>
              </a:rPr>
              <a:t>大輝</a:t>
            </a:r>
            <a:endParaRPr lang="en-US" altLang="ja-JP" dirty="0">
              <a:solidFill>
                <a:schemeClr val="tx1"/>
              </a:solidFill>
              <a:latin typeface="Trebuchet MS" panose="020B0603020202020204"/>
              <a:ea typeface="メイリオ" panose="020B0604030504040204" pitchFamily="34" charset="-128"/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A92D9F2E-B0BB-D2E0-385E-AEA1C9BB879C}"/>
              </a:ext>
            </a:extLst>
          </p:cNvPr>
          <p:cNvSpPr/>
          <p:nvPr/>
        </p:nvSpPr>
        <p:spPr>
          <a:xfrm>
            <a:off x="677331" y="5453948"/>
            <a:ext cx="3598087" cy="839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資料責任者：</a:t>
            </a:r>
            <a:r>
              <a:rPr lang="ja-JP">
                <a:solidFill>
                  <a:schemeClr val="tx1"/>
                </a:solidFill>
                <a:latin typeface="游ゴシック"/>
                <a:ea typeface="游ゴシック"/>
              </a:rPr>
              <a:t>片山</a:t>
            </a:r>
            <a:r>
              <a:rPr lang="en-US" altLang="ja-JP" dirty="0">
                <a:solidFill>
                  <a:schemeClr val="tx1"/>
                </a:solidFill>
                <a:latin typeface="游ゴシック"/>
                <a:ea typeface="游ゴシック"/>
              </a:rPr>
              <a:t> </a:t>
            </a:r>
            <a:r>
              <a:rPr lang="ja-JP">
                <a:solidFill>
                  <a:schemeClr val="tx1"/>
                </a:solidFill>
                <a:latin typeface="游ゴシック"/>
                <a:ea typeface="游ゴシック"/>
              </a:rPr>
              <a:t>晃太郎</a:t>
            </a:r>
            <a:endParaRPr lang="en-US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926A63F5-71CF-D26B-DDFE-C7C31CF9A3A8}"/>
              </a:ext>
            </a:extLst>
          </p:cNvPr>
          <p:cNvSpPr/>
          <p:nvPr/>
        </p:nvSpPr>
        <p:spPr>
          <a:xfrm>
            <a:off x="677332" y="4477576"/>
            <a:ext cx="3598087" cy="839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</a:rPr>
              <a:t>進捗管理責任者：</a:t>
            </a:r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  <a:cs typeface="+mn-lt"/>
              </a:rPr>
              <a:t>原</a:t>
            </a:r>
            <a:r>
              <a:rPr lang="en-US" altLang="ja-JP" dirty="0">
                <a:solidFill>
                  <a:schemeClr val="tx1"/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游ゴシック"/>
                <a:ea typeface="游ゴシック"/>
                <a:cs typeface="+mn-lt"/>
              </a:rPr>
              <a:t>匠生</a:t>
            </a:r>
            <a:endParaRPr lang="en-US" altLang="en-US" dirty="0">
              <a:solidFill>
                <a:schemeClr val="tx1"/>
              </a:solidFill>
              <a:latin typeface="游ゴシック"/>
              <a:ea typeface="游ゴシック"/>
              <a:cs typeface="+mn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7B1ADB-F62A-E9E9-4222-CF8B79CC80AA}"/>
              </a:ext>
            </a:extLst>
          </p:cNvPr>
          <p:cNvSpPr txBox="1"/>
          <p:nvPr/>
        </p:nvSpPr>
        <p:spPr>
          <a:xfrm>
            <a:off x="4453806" y="2763415"/>
            <a:ext cx="41981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游ゴシック"/>
                <a:ea typeface="游ゴシック"/>
              </a:rPr>
              <a:t>・</a:t>
            </a:r>
            <a:r>
              <a:rPr lang="ja-JP" altLang="en-US">
                <a:latin typeface="游ゴシック"/>
                <a:ea typeface="游ゴシック"/>
              </a:rPr>
              <a:t>各モジュールの管理</a:t>
            </a:r>
          </a:p>
          <a:p>
            <a:endParaRPr lang="ja-JP" altLang="en-US">
              <a:latin typeface="游ゴシック"/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506D02-828A-81C8-C39D-D8A664E71BE0}"/>
              </a:ext>
            </a:extLst>
          </p:cNvPr>
          <p:cNvSpPr txBox="1"/>
          <p:nvPr/>
        </p:nvSpPr>
        <p:spPr>
          <a:xfrm>
            <a:off x="4453806" y="3719143"/>
            <a:ext cx="4198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游ゴシック"/>
                <a:ea typeface="游ゴシック"/>
              </a:rPr>
              <a:t>・</a:t>
            </a:r>
            <a:r>
              <a:rPr lang="ja-JP" altLang="en-US">
                <a:latin typeface="游ゴシック"/>
                <a:ea typeface="游ゴシック"/>
              </a:rPr>
              <a:t>要求書，設計書の管理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6AD8B7-EF6B-A865-6C78-F4FA2A786675}"/>
              </a:ext>
            </a:extLst>
          </p:cNvPr>
          <p:cNvSpPr txBox="1"/>
          <p:nvPr/>
        </p:nvSpPr>
        <p:spPr>
          <a:xfrm>
            <a:off x="4458455" y="4711082"/>
            <a:ext cx="41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プロジェクト計画書の管理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C6A967-2031-6906-2E86-36347BA7F235}"/>
              </a:ext>
            </a:extLst>
          </p:cNvPr>
          <p:cNvSpPr txBox="1"/>
          <p:nvPr/>
        </p:nvSpPr>
        <p:spPr>
          <a:xfrm>
            <a:off x="4453806" y="5708093"/>
            <a:ext cx="41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・中間発表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，成果発表の資料の管理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767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71EF4-49A5-E2E9-2C60-DA15A73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開発スケジュール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3C62A3-82DB-2A12-8979-61B438A3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24582"/>
              </p:ext>
            </p:extLst>
          </p:nvPr>
        </p:nvGraphicFramePr>
        <p:xfrm>
          <a:off x="677863" y="2160588"/>
          <a:ext cx="8811682" cy="323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509">
                  <a:extLst>
                    <a:ext uri="{9D8B030D-6E8A-4147-A177-3AD203B41FA5}">
                      <a16:colId xmlns:a16="http://schemas.microsoft.com/office/drawing/2014/main" val="676100080"/>
                    </a:ext>
                  </a:extLst>
                </a:gridCol>
                <a:gridCol w="895413">
                  <a:extLst>
                    <a:ext uri="{9D8B030D-6E8A-4147-A177-3AD203B41FA5}">
                      <a16:colId xmlns:a16="http://schemas.microsoft.com/office/drawing/2014/main" val="1574363411"/>
                    </a:ext>
                  </a:extLst>
                </a:gridCol>
                <a:gridCol w="647238">
                  <a:extLst>
                    <a:ext uri="{9D8B030D-6E8A-4147-A177-3AD203B41FA5}">
                      <a16:colId xmlns:a16="http://schemas.microsoft.com/office/drawing/2014/main" val="1324962568"/>
                    </a:ext>
                  </a:extLst>
                </a:gridCol>
                <a:gridCol w="733540">
                  <a:extLst>
                    <a:ext uri="{9D8B030D-6E8A-4147-A177-3AD203B41FA5}">
                      <a16:colId xmlns:a16="http://schemas.microsoft.com/office/drawing/2014/main" val="234655440"/>
                    </a:ext>
                  </a:extLst>
                </a:gridCol>
                <a:gridCol w="701178">
                  <a:extLst>
                    <a:ext uri="{9D8B030D-6E8A-4147-A177-3AD203B41FA5}">
                      <a16:colId xmlns:a16="http://schemas.microsoft.com/office/drawing/2014/main" val="2218007698"/>
                    </a:ext>
                  </a:extLst>
                </a:gridCol>
                <a:gridCol w="690383">
                  <a:extLst>
                    <a:ext uri="{9D8B030D-6E8A-4147-A177-3AD203B41FA5}">
                      <a16:colId xmlns:a16="http://schemas.microsoft.com/office/drawing/2014/main" val="1041928438"/>
                    </a:ext>
                  </a:extLst>
                </a:gridCol>
                <a:gridCol w="739616">
                  <a:extLst>
                    <a:ext uri="{9D8B030D-6E8A-4147-A177-3AD203B41FA5}">
                      <a16:colId xmlns:a16="http://schemas.microsoft.com/office/drawing/2014/main" val="3051490199"/>
                    </a:ext>
                  </a:extLst>
                </a:gridCol>
                <a:gridCol w="787477">
                  <a:extLst>
                    <a:ext uri="{9D8B030D-6E8A-4147-A177-3AD203B41FA5}">
                      <a16:colId xmlns:a16="http://schemas.microsoft.com/office/drawing/2014/main" val="2236103032"/>
                    </a:ext>
                  </a:extLst>
                </a:gridCol>
                <a:gridCol w="801328">
                  <a:extLst>
                    <a:ext uri="{9D8B030D-6E8A-4147-A177-3AD203B41FA5}">
                      <a16:colId xmlns:a16="http://schemas.microsoft.com/office/drawing/2014/main" val="15752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担当</a:t>
                      </a:r>
                      <a:endParaRPr lang="en-US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5/8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3限</a:t>
                      </a:r>
                      <a:endParaRPr lang="en-US" altLang="ja-JP" b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5/22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5/22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72102"/>
                  </a:ext>
                </a:extLst>
              </a:tr>
              <a:tr h="631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Web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ページ開発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足立</a:t>
                      </a:r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4296"/>
                  </a:ext>
                </a:extLst>
              </a:tr>
              <a:tr h="6817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Web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ページ構成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全員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1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App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とスプレッドシートを連携させるプログラム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丸山</a:t>
                      </a:r>
                      <a:endParaRPr lang="en-US" sz="200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1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Nature Remo3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を操作するプログラム</a:t>
                      </a:r>
                      <a:endParaRPr lang="en-US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片山</a:t>
                      </a:r>
                      <a:endParaRPr lang="en-US" sz="200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8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1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71EF4-49A5-E2E9-2C60-DA15A73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開発スケジュール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3C62A3-82DB-2A12-8979-61B438A3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84543"/>
              </p:ext>
            </p:extLst>
          </p:nvPr>
        </p:nvGraphicFramePr>
        <p:xfrm>
          <a:off x="677863" y="2160588"/>
          <a:ext cx="881168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509">
                  <a:extLst>
                    <a:ext uri="{9D8B030D-6E8A-4147-A177-3AD203B41FA5}">
                      <a16:colId xmlns:a16="http://schemas.microsoft.com/office/drawing/2014/main" val="676100080"/>
                    </a:ext>
                  </a:extLst>
                </a:gridCol>
                <a:gridCol w="895413">
                  <a:extLst>
                    <a:ext uri="{9D8B030D-6E8A-4147-A177-3AD203B41FA5}">
                      <a16:colId xmlns:a16="http://schemas.microsoft.com/office/drawing/2014/main" val="1574363411"/>
                    </a:ext>
                  </a:extLst>
                </a:gridCol>
                <a:gridCol w="647238">
                  <a:extLst>
                    <a:ext uri="{9D8B030D-6E8A-4147-A177-3AD203B41FA5}">
                      <a16:colId xmlns:a16="http://schemas.microsoft.com/office/drawing/2014/main" val="1324962568"/>
                    </a:ext>
                  </a:extLst>
                </a:gridCol>
                <a:gridCol w="733540">
                  <a:extLst>
                    <a:ext uri="{9D8B030D-6E8A-4147-A177-3AD203B41FA5}">
                      <a16:colId xmlns:a16="http://schemas.microsoft.com/office/drawing/2014/main" val="234655440"/>
                    </a:ext>
                  </a:extLst>
                </a:gridCol>
                <a:gridCol w="701178">
                  <a:extLst>
                    <a:ext uri="{9D8B030D-6E8A-4147-A177-3AD203B41FA5}">
                      <a16:colId xmlns:a16="http://schemas.microsoft.com/office/drawing/2014/main" val="2218007698"/>
                    </a:ext>
                  </a:extLst>
                </a:gridCol>
                <a:gridCol w="690383">
                  <a:extLst>
                    <a:ext uri="{9D8B030D-6E8A-4147-A177-3AD203B41FA5}">
                      <a16:colId xmlns:a16="http://schemas.microsoft.com/office/drawing/2014/main" val="1041928438"/>
                    </a:ext>
                  </a:extLst>
                </a:gridCol>
                <a:gridCol w="739616">
                  <a:extLst>
                    <a:ext uri="{9D8B030D-6E8A-4147-A177-3AD203B41FA5}">
                      <a16:colId xmlns:a16="http://schemas.microsoft.com/office/drawing/2014/main" val="3051490199"/>
                    </a:ext>
                  </a:extLst>
                </a:gridCol>
                <a:gridCol w="787477">
                  <a:extLst>
                    <a:ext uri="{9D8B030D-6E8A-4147-A177-3AD203B41FA5}">
                      <a16:colId xmlns:a16="http://schemas.microsoft.com/office/drawing/2014/main" val="2236103032"/>
                    </a:ext>
                  </a:extLst>
                </a:gridCol>
                <a:gridCol w="801328">
                  <a:extLst>
                    <a:ext uri="{9D8B030D-6E8A-4147-A177-3AD203B41FA5}">
                      <a16:colId xmlns:a16="http://schemas.microsoft.com/office/drawing/2014/main" val="15752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担当</a:t>
                      </a:r>
                      <a:endParaRPr lang="en-US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5/8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3限</a:t>
                      </a:r>
                      <a:endParaRPr lang="en-US" altLang="ja-JP" b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5/15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5/22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3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游ゴシック"/>
                        </a:rPr>
                        <a:t>5/22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4</a:t>
                      </a: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限</a:t>
                      </a:r>
                      <a:endParaRPr lang="en-US" b="0" dirty="0">
                        <a:latin typeface="游ゴシック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72102"/>
                  </a:ext>
                </a:extLst>
              </a:tr>
              <a:tr h="631657">
                <a:tc>
                  <a:txBody>
                    <a:bodyPr/>
                    <a:lstStyle/>
                    <a:p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データを取得するプログラム</a:t>
                      </a:r>
                      <a:endParaRPr lang="ja-JP" altLang="en-US" sz="18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足立</a:t>
                      </a:r>
                      <a:endParaRPr lang="ja-JP" alt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4296"/>
                  </a:ext>
                </a:extLst>
              </a:tr>
              <a:tr h="68178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游ゴシック"/>
                        </a:rPr>
                        <a:t>Web</a:t>
                      </a:r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サイトに取得したデータを出力するプログラム</a:t>
                      </a:r>
                      <a:endParaRPr lang="ja-JP" altLang="en-US" sz="18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原</a:t>
                      </a:r>
                      <a:endParaRPr lang="ja-JP" alt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1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Web</a:t>
                      </a: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サイトからスプレッドシートに書き込むプログラム</a:t>
                      </a:r>
                      <a:endParaRPr lang="ja-JP" altLang="en-US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片山</a:t>
                      </a:r>
                      <a:endParaRPr lang="ja-JP" alt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2000" b="0" i="0" u="none" strike="noStrike" noProof="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1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成果発表資料作成</a:t>
                      </a:r>
                      <a:endParaRPr lang="ja-JP" altLang="en-US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全員</a:t>
                      </a:r>
                      <a:endParaRPr lang="ja-JP" altLang="en-US" sz="2000" dirty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>
                        <a:latin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○</a:t>
                      </a:r>
                      <a:endParaRPr lang="en-US" sz="2000" dirty="0">
                        <a:latin typeface="游ゴシック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8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4CF8-F8EC-CE8A-D7B8-ABEA1881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74" y="2768600"/>
            <a:ext cx="423646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6000" b="1" dirty="0">
                <a:latin typeface="游ゴシック"/>
                <a:ea typeface="游ゴシック"/>
              </a:rPr>
              <a:t>①</a:t>
            </a:r>
            <a:r>
              <a:rPr lang="ja-JP" altLang="en-US" sz="6000" b="1">
                <a:latin typeface="游ゴシック"/>
                <a:ea typeface="游ゴシック"/>
              </a:rPr>
              <a:t>要求仕様</a:t>
            </a:r>
            <a:endParaRPr lang="en-US" b="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98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F49-07C9-31B3-9352-69F3412F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ja-JP" altLang="en-US" b="1">
                <a:latin typeface="游ゴシック"/>
                <a:ea typeface="游ゴシック"/>
              </a:rPr>
              <a:t>システム概要</a:t>
            </a:r>
            <a:endParaRPr kumimoji="1" lang="en-US" b="1">
              <a:latin typeface="游ゴシック"/>
              <a:ea typeface="游ゴシック"/>
            </a:endParaRP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5AED-1CE3-D152-DC23-2ECB1A86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メイリオ"/>
              </a:rPr>
              <a:t>・ユーザーが家にいる場合、室内の室内の環境によって自動的に家電製品を稼働する</a:t>
            </a:r>
            <a:endParaRPr lang="en-US" altLang="ja-JP">
              <a:ea typeface="メイリオ"/>
            </a:endParaRPr>
          </a:p>
          <a:p>
            <a:pPr marL="0" indent="0">
              <a:buNone/>
            </a:pPr>
            <a:endParaRPr lang="ja-JP" altLang="en-US">
              <a:ea typeface="メイリオ"/>
            </a:endParaRPr>
          </a:p>
          <a:p>
            <a:pPr marL="0" indent="0">
              <a:buNone/>
            </a:pPr>
            <a:r>
              <a:rPr lang="ja-JP" altLang="en-US">
                <a:ea typeface="メイリオ"/>
              </a:rPr>
              <a:t>・ユーザーが家にいない場合、部屋に誰かが入ってきたら通知する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4D402-BCB8-CDA3-A6A4-AA1167B33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88" r="-2" b="-2"/>
          <a:stretch/>
        </p:blipFill>
        <p:spPr>
          <a:xfrm>
            <a:off x="6189564" y="609600"/>
            <a:ext cx="3024281" cy="2481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53FDC-88C0-9EA2-F7CF-8E357485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87" y="3353802"/>
            <a:ext cx="2171700" cy="259681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526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6B0E-E2AB-E5C2-13E7-6D6810DE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b="1">
                <a:latin typeface="游ゴシック"/>
                <a:ea typeface="游ゴシック"/>
              </a:rPr>
              <a:t>要求仕様</a:t>
            </a:r>
            <a:endParaRPr kumimoji="1" lang="en-US" b="1">
              <a:latin typeface="游ゴシック"/>
              <a:ea typeface="游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D4C4-6F16-6F3A-B945-257FE4F5F7AB}"/>
              </a:ext>
            </a:extLst>
          </p:cNvPr>
          <p:cNvSpPr>
            <a:spLocks/>
          </p:cNvSpPr>
          <p:nvPr/>
        </p:nvSpPr>
        <p:spPr>
          <a:xfrm>
            <a:off x="679328" y="1948176"/>
            <a:ext cx="8594847" cy="2319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05256">
              <a:spcAft>
                <a:spcPts val="600"/>
              </a:spcAft>
            </a:pPr>
            <a:r>
              <a:rPr kumimoji="1" lang="ja-JP" altLang="en-US" sz="2376" b="1" kern="1200">
                <a:solidFill>
                  <a:srgbClr val="005C7E"/>
                </a:solidFill>
                <a:latin typeface="游ゴシック"/>
                <a:ea typeface="游ゴシック"/>
                <a:cs typeface="+mn-cs"/>
              </a:rPr>
              <a:t>・機能要求</a:t>
            </a:r>
            <a:endParaRPr kumimoji="1" lang="en-US" altLang="ja-JP" sz="1782" kern="1200">
              <a:solidFill>
                <a:srgbClr val="005C7E"/>
              </a:solidFill>
              <a:latin typeface="+mn-lt"/>
              <a:ea typeface="+mn-ea"/>
              <a:cs typeface="+mn-cs"/>
            </a:endParaRPr>
          </a:p>
          <a:p>
            <a:pPr marL="452628" lvl="1" defTabSz="905256">
              <a:spcAft>
                <a:spcPts val="600"/>
              </a:spcAft>
            </a:pPr>
            <a:r>
              <a:rPr kumimoji="1" lang="ja-JP" altLang="en-US" sz="1782" kern="1200">
                <a:solidFill>
                  <a:schemeClr val="tx1"/>
                </a:solidFill>
                <a:latin typeface="游ゴシック"/>
                <a:ea typeface="游ゴシック"/>
                <a:cs typeface="+mn-lt"/>
              </a:rPr>
              <a:t>・ユーザは家にいる際に室内の温度・湿度・照度をWeb上で確認できること</a:t>
            </a:r>
          </a:p>
          <a:p>
            <a:pPr marL="452628" lvl="1" defTabSz="905256">
              <a:spcAft>
                <a:spcPts val="600"/>
              </a:spcAft>
            </a:pPr>
            <a:r>
              <a:rPr kumimoji="1" lang="ja-JP" altLang="en-US" sz="1782" kern="1200">
                <a:solidFill>
                  <a:schemeClr val="tx1"/>
                </a:solidFill>
                <a:latin typeface="游ゴシック"/>
                <a:ea typeface="游ゴシック"/>
                <a:cs typeface="+mn-cs"/>
              </a:rPr>
              <a:t>・自動で家電を操作する際、ユーザはその詳細を確認できること</a:t>
            </a:r>
            <a:endParaRPr kumimoji="1" lang="ja-JP" altLang="en-US" sz="1782" kern="1200">
              <a:solidFill>
                <a:schemeClr val="tx1"/>
              </a:solidFill>
              <a:latin typeface="+mn-lt"/>
              <a:ea typeface="メイリオ"/>
              <a:cs typeface="+mn-cs"/>
            </a:endParaRPr>
          </a:p>
          <a:p>
            <a:pPr marL="452628" lvl="1" defTabSz="905256">
              <a:spcAft>
                <a:spcPts val="600"/>
              </a:spcAft>
            </a:pPr>
            <a:r>
              <a:rPr kumimoji="1" lang="ja-JP" altLang="en-US" sz="1782" kern="1200">
                <a:solidFill>
                  <a:schemeClr val="tx1"/>
                </a:solidFill>
                <a:latin typeface="游ゴシック"/>
                <a:ea typeface="游ゴシック"/>
                <a:cs typeface="+mn-cs"/>
              </a:rPr>
              <a:t>・ユーザは外出の際、消し忘れの通知を受けた後、任意で消せること</a:t>
            </a:r>
            <a:endParaRPr kumimoji="1" lang="ja-JP" altLang="en-US" sz="1782" kern="1200">
              <a:solidFill>
                <a:schemeClr val="tx1"/>
              </a:solidFill>
              <a:latin typeface="+mn-lt"/>
              <a:ea typeface="メイリオ"/>
              <a:cs typeface="+mn-cs"/>
            </a:endParaRPr>
          </a:p>
          <a:p>
            <a:pPr marL="452628" lvl="1" defTabSz="905256">
              <a:spcAft>
                <a:spcPts val="600"/>
              </a:spcAft>
            </a:pPr>
            <a:r>
              <a:rPr kumimoji="1" lang="ja-JP" altLang="en-US" sz="1782" kern="1200">
                <a:solidFill>
                  <a:schemeClr val="tx1"/>
                </a:solidFill>
                <a:latin typeface="游ゴシック"/>
                <a:ea typeface="游ゴシック"/>
                <a:cs typeface="+mn-cs"/>
              </a:rPr>
              <a:t>・ユーザは家電製品を操作する際、手動か自動かを選択できること</a:t>
            </a:r>
          </a:p>
          <a:p>
            <a:pPr marL="452628" lvl="1" defTabSz="905256">
              <a:spcAft>
                <a:spcPts val="600"/>
              </a:spcAft>
              <a:buFont typeface="Courier New" charset="2"/>
              <a:buChar char="o"/>
            </a:pPr>
            <a:endParaRPr kumimoji="1" lang="ja-JP" altLang="en-US" sz="2178" b="1" kern="1200">
              <a:solidFill>
                <a:srgbClr val="005C7E"/>
              </a:solidFill>
              <a:latin typeface="游ゴシック"/>
              <a:ea typeface="游ゴシック"/>
              <a:cs typeface="+mn-cs"/>
            </a:endParaRPr>
          </a:p>
          <a:p>
            <a:pPr marL="452628" lvl="1" defTabSz="905256">
              <a:spcAft>
                <a:spcPts val="600"/>
              </a:spcAft>
              <a:buFont typeface="Courier New" charset="2"/>
              <a:buChar char="o"/>
            </a:pPr>
            <a:endParaRPr kumimoji="1" lang="ja-JP" altLang="en-US" sz="1782" b="1" kern="1200">
              <a:solidFill>
                <a:srgbClr val="005C7E"/>
              </a:solidFill>
              <a:latin typeface="+mn-lt"/>
              <a:ea typeface="メイリオ"/>
              <a:cs typeface="+mn-cs"/>
            </a:endParaRPr>
          </a:p>
          <a:p>
            <a:pPr marL="452628" lvl="1" defTabSz="905256">
              <a:spcAft>
                <a:spcPts val="600"/>
              </a:spcAft>
              <a:buFont typeface="Courier New" charset="2"/>
              <a:buChar char="o"/>
            </a:pPr>
            <a:endParaRPr kumimoji="1" lang="ja-JP" altLang="en-US" sz="1782" b="1" kern="1200">
              <a:solidFill>
                <a:srgbClr val="005C7E"/>
              </a:solidFill>
              <a:latin typeface="+mn-lt"/>
              <a:ea typeface="メイリオ"/>
              <a:cs typeface="+mn-cs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ja-JP" altLang="en-US" b="1">
              <a:solidFill>
                <a:schemeClr val="accent1"/>
              </a:solidFill>
              <a:ea typeface="メイリオ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B9EC9-BA81-158C-D24C-F644349D2B25}"/>
              </a:ext>
            </a:extLst>
          </p:cNvPr>
          <p:cNvSpPr txBox="1">
            <a:spLocks/>
          </p:cNvSpPr>
          <p:nvPr/>
        </p:nvSpPr>
        <p:spPr>
          <a:xfrm>
            <a:off x="677863" y="4268854"/>
            <a:ext cx="8594847" cy="1023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2628">
              <a:spcBef>
                <a:spcPts val="990"/>
              </a:spcBef>
              <a:buNone/>
            </a:pPr>
            <a:r>
              <a:rPr kumimoji="0" lang="ja-JP" altLang="en-US" sz="2376" b="1" kern="1200">
                <a:solidFill>
                  <a:srgbClr val="005C7E"/>
                </a:solidFill>
                <a:latin typeface="游ゴシック"/>
                <a:ea typeface="游ゴシック"/>
                <a:cs typeface="+mn-cs"/>
              </a:rPr>
              <a:t>・非機能要求</a:t>
            </a:r>
            <a:endParaRPr kumimoji="0" lang="en-US" altLang="ja-JP" sz="1782" kern="1200">
              <a:solidFill>
                <a:srgbClr val="005C7E"/>
              </a:solidFill>
              <a:latin typeface="+mn-lt"/>
              <a:ea typeface="+mn-ea"/>
              <a:cs typeface="+mn-cs"/>
            </a:endParaRPr>
          </a:p>
          <a:p>
            <a:pPr marL="452628" lvl="1" indent="0" defTabSz="452628">
              <a:spcBef>
                <a:spcPts val="990"/>
              </a:spcBef>
              <a:buNone/>
            </a:pPr>
            <a:r>
              <a:rPr kumimoji="0" lang="ja-JP" altLang="en-US" sz="1782" kern="1200">
                <a:solidFill>
                  <a:schemeClr val="tx1"/>
                </a:solidFill>
                <a:latin typeface="游ゴシック"/>
                <a:ea typeface="游ゴシック"/>
                <a:cs typeface="+mn-cs"/>
              </a:rPr>
              <a:t>・Webで観測した数値を図式化してわかりやすくすること</a:t>
            </a:r>
            <a:endParaRPr kumimoji="1" lang="ja-JP" altLang="en-US" sz="1782" kern="1200">
              <a:solidFill>
                <a:schemeClr val="tx1"/>
              </a:solidFill>
              <a:latin typeface="游ゴシック"/>
              <a:ea typeface="游ゴシック"/>
              <a:cs typeface="+mn-cs"/>
            </a:endParaRPr>
          </a:p>
          <a:p>
            <a:pPr marL="735521" lvl="1" indent="-282893" defTabSz="452628">
              <a:spcBef>
                <a:spcPts val="990"/>
              </a:spcBef>
              <a:buFont typeface="Courier New" charset="2"/>
              <a:buChar char="o"/>
            </a:pPr>
            <a:endParaRPr kumimoji="0" lang="ja-JP" altLang="en-US" sz="2178" b="1" kern="1200">
              <a:solidFill>
                <a:srgbClr val="005C7E"/>
              </a:solidFill>
              <a:latin typeface="游ゴシック"/>
              <a:ea typeface="游ゴシック"/>
              <a:cs typeface="+mn-cs"/>
            </a:endParaRPr>
          </a:p>
          <a:p>
            <a:pPr marL="735521" lvl="1" indent="-282893" defTabSz="452628">
              <a:spcBef>
                <a:spcPts val="990"/>
              </a:spcBef>
              <a:buFont typeface="Courier New" charset="2"/>
              <a:buChar char="o"/>
            </a:pPr>
            <a:endParaRPr kumimoji="0" lang="ja-JP" altLang="en-US" sz="1584" b="1" kern="1200">
              <a:solidFill>
                <a:srgbClr val="005C7E"/>
              </a:solidFill>
              <a:latin typeface="+mn-lt"/>
              <a:ea typeface="メイリオ"/>
              <a:cs typeface="+mn-cs"/>
            </a:endParaRPr>
          </a:p>
          <a:p>
            <a:pPr marL="735521" lvl="1" indent="-282893" defTabSz="452628">
              <a:spcBef>
                <a:spcPts val="990"/>
              </a:spcBef>
              <a:buFont typeface="Courier New" charset="2"/>
              <a:buChar char="o"/>
            </a:pPr>
            <a:endParaRPr kumimoji="0" lang="ja-JP" altLang="en-US" sz="1584" b="1" kern="1200">
              <a:solidFill>
                <a:srgbClr val="005C7E"/>
              </a:solidFill>
              <a:latin typeface="+mn-lt"/>
              <a:ea typeface="メイリオ"/>
              <a:cs typeface="+mn-cs"/>
            </a:endParaRPr>
          </a:p>
          <a:p>
            <a:pPr marL="457200" lvl="1" indent="0">
              <a:buFont typeface="Wingdings 3" charset="2"/>
              <a:buNone/>
            </a:pPr>
            <a:endParaRPr kumimoji="0" lang="ja-JP" altLang="en-US" b="1">
              <a:solidFill>
                <a:schemeClr val="accent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000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F42B-FD29-C448-4185-DA08DF35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ja-JP" altLang="en-US" b="1">
                <a:latin typeface="游ゴシック"/>
                <a:ea typeface="游ゴシック"/>
              </a:rPr>
              <a:t>想定する利用者</a:t>
            </a:r>
            <a:endParaRPr kumimoji="1" lang="en-US" b="1">
              <a:latin typeface="游ゴシック"/>
              <a:ea typeface="游ゴシック"/>
            </a:endParaRP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1E0C-7BAE-0B35-C774-349B244E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・赤外線を操作する家電を持つ人がすべて対象</a:t>
            </a:r>
          </a:p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</a:t>
            </a:r>
            <a:r>
              <a:rPr lang="ja-JP" altLang="en-US" b="1">
                <a:latin typeface="游ゴシック"/>
                <a:ea typeface="游ゴシック"/>
              </a:rPr>
              <a:t>一人暮らしをする人</a:t>
            </a:r>
          </a:p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</a:t>
            </a:r>
            <a:r>
              <a:rPr lang="ja-JP" altLang="en-US" b="1">
                <a:latin typeface="游ゴシック"/>
                <a:ea typeface="游ゴシック"/>
              </a:rPr>
              <a:t>家電製品の消し忘れが多い人</a:t>
            </a:r>
          </a:p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</a:t>
            </a:r>
            <a:r>
              <a:rPr lang="ja-JP" altLang="en-US" b="1">
                <a:latin typeface="游ゴシック"/>
                <a:ea typeface="游ゴシック"/>
              </a:rPr>
              <a:t>リモコンでの操作が面倒だと感じる人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B2D89-3EE9-015E-82FF-1C8A6330A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7" r="2" b="3656"/>
          <a:stretch/>
        </p:blipFill>
        <p:spPr>
          <a:xfrm>
            <a:off x="6129405" y="609600"/>
            <a:ext cx="3144597" cy="260174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D34CB-ED04-A995-DA72-95FCEEA2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89" y="3574382"/>
            <a:ext cx="3156284" cy="24865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312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BA97-07D1-4E08-8A1A-7392E4A3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78" y="2807182"/>
            <a:ext cx="4275453" cy="1243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6000" b="1" dirty="0">
                <a:latin typeface="游ゴシック"/>
                <a:ea typeface="游ゴシック"/>
              </a:rPr>
              <a:t>②</a:t>
            </a:r>
            <a:r>
              <a:rPr lang="ja-JP" altLang="en-US" sz="6000" b="1">
                <a:latin typeface="游ゴシック"/>
                <a:ea typeface="游ゴシック"/>
              </a:rPr>
              <a:t>設計</a:t>
            </a:r>
            <a:endParaRPr lang="en-US" sz="6000" b="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03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7E9-8951-D1BE-1E21-8DC2F4BC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游ゴシック"/>
                <a:ea typeface="游ゴシック"/>
              </a:rPr>
              <a:t>システム処理の概要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552F6C-6B84-7B62-9559-61E9D516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169" y="5404465"/>
            <a:ext cx="1514998" cy="1244775"/>
          </a:xfr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1618B-D9C3-1241-B749-1CE7032A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06" y="3224148"/>
            <a:ext cx="1236293" cy="14431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2B8DD-B574-BF24-C2CD-9D28ECD2A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53" y="1145414"/>
            <a:ext cx="1247776" cy="1153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7EA22-38B8-A8AE-5ADD-C78B3ADE4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942" y="2329711"/>
            <a:ext cx="772309" cy="6641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7C6E98-3B5B-56EA-4F0B-10C214A53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5" y="2420394"/>
            <a:ext cx="1628775" cy="17145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83DD-955D-B6D5-597C-1305D9066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70" y="3860887"/>
            <a:ext cx="1508865" cy="14431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59B98A-1D3E-0A7E-0666-7F9B4A9895CC}"/>
              </a:ext>
            </a:extLst>
          </p:cNvPr>
          <p:cNvSpPr/>
          <p:nvPr/>
        </p:nvSpPr>
        <p:spPr>
          <a:xfrm rot="10800000">
            <a:off x="2421700" y="3653424"/>
            <a:ext cx="2004163" cy="292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AAF3EC-64D8-E8E6-039E-27275193893F}"/>
              </a:ext>
            </a:extLst>
          </p:cNvPr>
          <p:cNvSpPr/>
          <p:nvPr/>
        </p:nvSpPr>
        <p:spPr>
          <a:xfrm rot="10800000">
            <a:off x="5803725" y="3653424"/>
            <a:ext cx="2233807" cy="292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95CCE9-DED5-C3ED-C1E5-28A6B35B983D}"/>
              </a:ext>
            </a:extLst>
          </p:cNvPr>
          <p:cNvSpPr/>
          <p:nvPr/>
        </p:nvSpPr>
        <p:spPr>
          <a:xfrm rot="16200000">
            <a:off x="4504149" y="2510424"/>
            <a:ext cx="949890" cy="292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E33C0-3699-B321-E05A-7A843C48531B}"/>
              </a:ext>
            </a:extLst>
          </p:cNvPr>
          <p:cNvSpPr txBox="1"/>
          <p:nvPr/>
        </p:nvSpPr>
        <p:spPr>
          <a:xfrm>
            <a:off x="5594959" y="5876793"/>
            <a:ext cx="35072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latin typeface="游ゴシック"/>
                <a:ea typeface="游ゴシック"/>
              </a:rPr>
              <a:t>温度・湿度・照度の値を1分おきに取得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596FA-9FC2-FD65-D6C6-1275C115CBCD}"/>
              </a:ext>
            </a:extLst>
          </p:cNvPr>
          <p:cNvSpPr txBox="1"/>
          <p:nvPr/>
        </p:nvSpPr>
        <p:spPr>
          <a:xfrm>
            <a:off x="5594957" y="4081397"/>
            <a:ext cx="28705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游ゴシック"/>
                <a:ea typeface="游ゴシック"/>
              </a:rPr>
              <a:t>Wi-Fi</a:t>
            </a:r>
            <a:r>
              <a:rPr lang="ja-JP" altLang="en-US" sz="1400">
                <a:latin typeface="游ゴシック"/>
                <a:ea typeface="游ゴシック"/>
              </a:rPr>
              <a:t>の接続状況，特定の範囲内に存在するかのデータを取得し、ユーザーが家に居るか判断</a:t>
            </a:r>
            <a:endParaRPr lang="ja-JP">
              <a:ea typeface="メイリオ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33F23-932B-791A-8550-B32E564827DC}"/>
              </a:ext>
            </a:extLst>
          </p:cNvPr>
          <p:cNvSpPr txBox="1"/>
          <p:nvPr/>
        </p:nvSpPr>
        <p:spPr>
          <a:xfrm>
            <a:off x="2421698" y="4081398"/>
            <a:ext cx="215030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游ゴシック"/>
                <a:ea typeface="游ゴシック"/>
              </a:rPr>
              <a:t>Remo</a:t>
            </a:r>
            <a:r>
              <a:rPr lang="ja-JP" altLang="en-US" sz="1400">
                <a:latin typeface="游ゴシック"/>
                <a:ea typeface="游ゴシック"/>
              </a:rPr>
              <a:t>から取得したデータが条件を満たした場合、家電の操作を行う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C92692-4D74-5131-7BD4-F6EA6AE1B07F}"/>
              </a:ext>
            </a:extLst>
          </p:cNvPr>
          <p:cNvSpPr/>
          <p:nvPr/>
        </p:nvSpPr>
        <p:spPr>
          <a:xfrm>
            <a:off x="4373671" y="4290164"/>
            <a:ext cx="1221287" cy="24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3BAC9D9-921F-3693-5848-A8291B15B52F}"/>
              </a:ext>
            </a:extLst>
          </p:cNvPr>
          <p:cNvSpPr/>
          <p:nvPr/>
        </p:nvSpPr>
        <p:spPr>
          <a:xfrm rot="16200000">
            <a:off x="4514587" y="4744232"/>
            <a:ext cx="949890" cy="292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06FB50-AC1F-5C93-D62E-9D2E68871E07}"/>
              </a:ext>
            </a:extLst>
          </p:cNvPr>
          <p:cNvSpPr txBox="1"/>
          <p:nvPr/>
        </p:nvSpPr>
        <p:spPr>
          <a:xfrm>
            <a:off x="5354877" y="2327753"/>
            <a:ext cx="335071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游ゴシック"/>
                <a:ea typeface="游ゴシック"/>
              </a:rPr>
              <a:t>ユーザーが不在のとき、家電の照明がついている、人勧センサーに反応があった場合、ユーザーにメールを送信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668FC-8949-E53B-D1B7-9CAA638D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783" y="3224147"/>
            <a:ext cx="1139197" cy="113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569-06DD-5F93-BE90-DEE35C31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游ゴシック"/>
                <a:ea typeface="游ゴシック"/>
              </a:rPr>
              <a:t>Web</a:t>
            </a:r>
            <a:r>
              <a:rPr lang="ja-JP" altLang="en-US" b="1">
                <a:latin typeface="游ゴシック"/>
                <a:ea typeface="游ゴシック"/>
              </a:rPr>
              <a:t>ページの作成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C09E-9A32-CF05-1C61-A742459E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・システムの機能の有効，無効の変更</a:t>
            </a:r>
          </a:p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・自宅の状況の確認</a:t>
            </a:r>
          </a:p>
          <a:p>
            <a:pPr marL="0" indent="0">
              <a:buNone/>
            </a:pPr>
            <a:r>
              <a:rPr lang="ja-JP" altLang="en-US">
                <a:latin typeface="游ゴシック"/>
                <a:ea typeface="游ゴシック"/>
              </a:rPr>
              <a:t>・Google App Scriptを経由し、スプレッドシートのデータを取得し、表示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2AFBA-DD89-84A8-7DF8-8E393074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61" y="3968143"/>
            <a:ext cx="1559490" cy="1698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B3670-7373-9B08-634D-5BDBAC4B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49" y="3965270"/>
            <a:ext cx="1653827" cy="18815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57D7B-B919-0439-9D29-7FF06931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665" y="4889979"/>
            <a:ext cx="1326455" cy="13264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9CEC17-9EF9-2A65-3B9E-65B5758107CA}"/>
              </a:ext>
            </a:extLst>
          </p:cNvPr>
          <p:cNvSpPr/>
          <p:nvPr/>
        </p:nvSpPr>
        <p:spPr>
          <a:xfrm>
            <a:off x="3642986" y="4467616"/>
            <a:ext cx="1471807" cy="563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A731-E4BF-9A84-3AA0-6C316EC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游ゴシック"/>
                <a:ea typeface="游ゴシック"/>
              </a:rPr>
              <a:t>必要なモジュール</a:t>
            </a:r>
            <a:endParaRPr kumimoji="1"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CBE2-467D-B238-C45B-2716AEE4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376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游ゴシック"/>
                <a:ea typeface="游明朝"/>
              </a:rPr>
              <a:t>・iOS</a:t>
            </a:r>
            <a:r>
              <a:rPr lang="ja-JP" altLang="en-US">
                <a:latin typeface="游ゴシック"/>
                <a:ea typeface="游ゴシック"/>
              </a:rPr>
              <a:t>の『ショートカット』</a:t>
            </a:r>
            <a:r>
              <a:rPr lang="en-US">
                <a:latin typeface="游ゴシック"/>
                <a:ea typeface="游明朝"/>
              </a:rPr>
              <a:t>App</a:t>
            </a:r>
            <a:r>
              <a:rPr lang="ja-JP" altLang="en-US">
                <a:latin typeface="游ゴシック"/>
                <a:ea typeface="游ゴシック"/>
              </a:rPr>
              <a:t>とスプレッドシートを</a:t>
            </a:r>
            <a:r>
              <a:rPr lang="en-US">
                <a:latin typeface="游ゴシック"/>
                <a:ea typeface="游明朝"/>
              </a:rPr>
              <a:t>HTTP</a:t>
            </a:r>
            <a:r>
              <a:rPr lang="ja-JP" altLang="en-US">
                <a:latin typeface="游ゴシック"/>
                <a:ea typeface="游ゴシック"/>
              </a:rPr>
              <a:t>経由で連携させるプログラム</a:t>
            </a:r>
            <a:endParaRPr lang="en-US"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en-US">
                <a:latin typeface="游ゴシック"/>
                <a:ea typeface="游明朝"/>
              </a:rPr>
              <a:t>・Nature Remo 3</a:t>
            </a:r>
            <a:r>
              <a:rPr lang="ja-JP" altLang="en-US">
                <a:latin typeface="游ゴシック"/>
                <a:ea typeface="游ゴシック"/>
              </a:rPr>
              <a:t>からデータを取得するプログラム</a:t>
            </a:r>
            <a:endParaRPr lang="en-US"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en-US">
                <a:latin typeface="游ゴシック"/>
                <a:ea typeface="游明朝"/>
              </a:rPr>
              <a:t>・Nature Remo 3</a:t>
            </a:r>
            <a:r>
              <a:rPr lang="ja-JP" altLang="en-US">
                <a:latin typeface="游ゴシック"/>
                <a:ea typeface="游ゴシック"/>
              </a:rPr>
              <a:t>を操作するプログラム</a:t>
            </a:r>
            <a:endParaRPr lang="en-US"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en-US">
                <a:latin typeface="游ゴシック"/>
                <a:ea typeface="游明朝"/>
              </a:rPr>
              <a:t>・Web</a:t>
            </a:r>
            <a:r>
              <a:rPr lang="ja-JP" altLang="en-US">
                <a:latin typeface="游ゴシック"/>
                <a:ea typeface="游ゴシック"/>
              </a:rPr>
              <a:t>サイトで利用できるよう、スプレッドシートから取得したデータを</a:t>
            </a:r>
            <a:r>
              <a:rPr lang="en-US">
                <a:latin typeface="游ゴシック"/>
                <a:ea typeface="游明朝"/>
              </a:rPr>
              <a:t>JSON</a:t>
            </a:r>
            <a:r>
              <a:rPr lang="ja-JP" altLang="en-US">
                <a:latin typeface="游ゴシック"/>
                <a:ea typeface="游ゴシック"/>
              </a:rPr>
              <a:t>形式で出力するプログラム</a:t>
            </a:r>
            <a:endParaRPr lang="en-US"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en-US">
                <a:latin typeface="游ゴシック"/>
                <a:ea typeface="游明朝"/>
              </a:rPr>
              <a:t>・Web</a:t>
            </a:r>
            <a:r>
              <a:rPr lang="ja-JP" altLang="en-US">
                <a:latin typeface="游ゴシック"/>
                <a:ea typeface="游ゴシック"/>
              </a:rPr>
              <a:t>サイトからの</a:t>
            </a:r>
            <a:r>
              <a:rPr lang="en-US">
                <a:latin typeface="游ゴシック"/>
                <a:ea typeface="游明朝"/>
              </a:rPr>
              <a:t>HTTP</a:t>
            </a:r>
            <a:r>
              <a:rPr lang="ja-JP" altLang="en-US">
                <a:latin typeface="游ゴシック"/>
                <a:ea typeface="游ゴシック"/>
              </a:rPr>
              <a:t>リクエストに応じてスプレッドシートに書き込むプログラム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3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Macintosh PowerPoint</Application>
  <PresentationFormat>ワイド画面</PresentationFormat>
  <Paragraphs>132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Meiryo UI</vt:lpstr>
      <vt:lpstr>メイリオ</vt:lpstr>
      <vt:lpstr>游ゴシック</vt:lpstr>
      <vt:lpstr>Arial</vt:lpstr>
      <vt:lpstr>Courier New</vt:lpstr>
      <vt:lpstr>Trebuchet MS</vt:lpstr>
      <vt:lpstr>Wingdings 3</vt:lpstr>
      <vt:lpstr>Facet</vt:lpstr>
      <vt:lpstr>中間発表</vt:lpstr>
      <vt:lpstr>①要求仕様</vt:lpstr>
      <vt:lpstr>システム概要</vt:lpstr>
      <vt:lpstr>要求仕様</vt:lpstr>
      <vt:lpstr>想定する利用者</vt:lpstr>
      <vt:lpstr>②設計</vt:lpstr>
      <vt:lpstr>システム処理の概要</vt:lpstr>
      <vt:lpstr>Webページの作成</vt:lpstr>
      <vt:lpstr>必要なモジュール</vt:lpstr>
      <vt:lpstr>③プロジェクト計画</vt:lpstr>
      <vt:lpstr>担当</vt:lpstr>
      <vt:lpstr>開発スケジュール</vt:lpstr>
      <vt:lpstr>開発スケジュール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足立 律知(is0708sx)</cp:lastModifiedBy>
  <cp:revision>96</cp:revision>
  <dcterms:created xsi:type="dcterms:W3CDTF">2024-04-24T06:02:01Z</dcterms:created>
  <dcterms:modified xsi:type="dcterms:W3CDTF">2024-05-01T01:08:53Z</dcterms:modified>
</cp:coreProperties>
</file>