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9CEB9-FE30-4E2A-86ED-317D878AC1B4}" v="25" dt="2024-04-30T14:44:54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8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32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18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7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6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76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8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25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66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A86873-2A95-4E74-8768-47408B11AC3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585FB1-29C0-4480-B937-644E706AD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4A324E-EBC9-89E6-78E4-F81D69B0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8000">
                <a:solidFill>
                  <a:schemeClr val="tx2"/>
                </a:solidFill>
              </a:rPr>
              <a:t>中間発表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033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DCDA3-B108-3BB4-9AF2-BEE69D88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5C3E9C-7093-F85C-AC4A-E01B6D33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400" dirty="0"/>
              <a:t>室内の温度、湿度、人の有無に応じて自動でエアコンを稼働・操作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ユーザーはスプレッドシートからエアコンの稼働状況および室内の温度、湿度、人の有無の情報を取得可能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793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5EE59-ACC7-3166-05BF-BD541085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要求仕様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2D8497-DB38-585A-47D4-01510460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ユーザーはエアコンの稼働が開始・終了した時ならびに</a:t>
            </a:r>
            <a:r>
              <a:rPr kumimoji="1" lang="en-US" altLang="ja-JP" sz="2400" dirty="0"/>
              <a:t>5</a:t>
            </a:r>
            <a:r>
              <a:rPr kumimoji="1" lang="ja-JP" altLang="en-US" sz="2400" dirty="0"/>
              <a:t>分毎に記録される室内の温度、湿度、人の有無の情報をスプレッドシートから取得できること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ユーザーはエアコンが自動で稼働する温度、湿度の範囲を設定できること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ユーザーはエアコン稼働中に</a:t>
            </a:r>
            <a:r>
              <a:rPr lang="en-US" altLang="ja-JP" sz="2400" dirty="0"/>
              <a:t>20</a:t>
            </a:r>
            <a:r>
              <a:rPr lang="ja-JP" altLang="en-US" sz="2400" dirty="0"/>
              <a:t>分間人感センサーに反応が無ければ自動で稼働を終了できること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2359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6D2C7-9769-8DFE-5A68-E2386ECC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想定する利用者の特性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7BC58-D181-C035-1BCD-C3A47A88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エアコンを利用する人すべてを対象とする。</a:t>
            </a:r>
            <a:br>
              <a:rPr kumimoji="1" lang="en-US" altLang="ja-JP" sz="2400" dirty="0"/>
            </a:b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…</a:t>
            </a:r>
            <a:r>
              <a:rPr lang="ja-JP" altLang="en-US" sz="2400" dirty="0"/>
              <a:t>特に</a:t>
            </a:r>
            <a:endParaRPr lang="en-US" altLang="ja-JP" sz="2400" dirty="0"/>
          </a:p>
          <a:p>
            <a:r>
              <a:rPr kumimoji="1" lang="ja-JP" altLang="en-US" sz="2400" dirty="0"/>
              <a:t>自信でエアコンを操作するのが面倒な人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エアコンの電源を切り忘れてしまう人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エアコンの複雑な操作ができない子供など</a:t>
            </a:r>
          </a:p>
        </p:txBody>
      </p:sp>
    </p:spTree>
    <p:extLst>
      <p:ext uri="{BB962C8B-B14F-4D97-AF65-F5344CB8AC3E}">
        <p14:creationId xmlns:p14="http://schemas.microsoft.com/office/powerpoint/2010/main" val="118890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AE4D5-F34F-F4BC-5778-87BE3B79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02821-8BA2-1084-4336-17BC2A96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エアコンが稼働し始める温度・湿度を設定し、スプレッドシートに入力</a:t>
            </a:r>
            <a:endParaRPr kumimoji="1" lang="en-US" altLang="ja-JP" sz="2400" dirty="0"/>
          </a:p>
          <a:p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sz="2400" dirty="0"/>
              <a:t>人感センサーに反応　　　　　　　　　　　　　　人感センサーに</a:t>
            </a:r>
            <a:r>
              <a:rPr lang="en-US" altLang="ja-JP" sz="2400" dirty="0"/>
              <a:t>20</a:t>
            </a:r>
            <a:r>
              <a:rPr lang="ja-JP" altLang="en-US" sz="2400" dirty="0"/>
              <a:t>分反応なし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sz="2400" dirty="0"/>
              <a:t>設定に応じてエアコン</a:t>
            </a:r>
            <a:r>
              <a:rPr lang="en-US" altLang="ja-JP" sz="2400" dirty="0"/>
              <a:t>ON</a:t>
            </a:r>
            <a:r>
              <a:rPr lang="ja-JP" altLang="en-US" sz="2400" dirty="0"/>
              <a:t>　　　　　　　　　　　　エアコン</a:t>
            </a:r>
            <a:r>
              <a:rPr lang="en-US" altLang="ja-JP" sz="2400" dirty="0"/>
              <a:t>OFF</a:t>
            </a:r>
            <a:br>
              <a:rPr lang="en-US" altLang="ja-JP" sz="2400" dirty="0"/>
            </a:br>
            <a:br>
              <a:rPr lang="en-US" altLang="ja-JP" sz="2400" dirty="0"/>
            </a:b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sz="2400" dirty="0"/>
              <a:t>電源</a:t>
            </a:r>
            <a:r>
              <a:rPr lang="en-US" altLang="ja-JP" sz="2400" dirty="0"/>
              <a:t>ON</a:t>
            </a:r>
            <a:r>
              <a:rPr lang="ja-JP" altLang="en-US" sz="2400" dirty="0"/>
              <a:t>・</a:t>
            </a:r>
            <a:r>
              <a:rPr lang="en-US" altLang="ja-JP" sz="2400" dirty="0"/>
              <a:t>OFF</a:t>
            </a:r>
            <a:r>
              <a:rPr lang="ja-JP" altLang="en-US" sz="2400" dirty="0"/>
              <a:t>時と起動中は</a:t>
            </a:r>
            <a:r>
              <a:rPr lang="en-US" altLang="ja-JP" sz="2400" dirty="0"/>
              <a:t>5</a:t>
            </a:r>
            <a:r>
              <a:rPr lang="ja-JP" altLang="en-US" sz="2400" dirty="0"/>
              <a:t>分毎に温度、湿度、人感センサーの反応の有無をスプレッドシートに記録</a:t>
            </a:r>
            <a:endParaRPr lang="en-US" altLang="ja-JP" sz="24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55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BF08B-A775-A40A-D537-B6629A26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必要なモジュール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39EF98-62AA-3902-A658-CD4A7C25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・スプレッドシート管理用プログラム</a:t>
            </a:r>
            <a:endParaRPr kumimoji="1" lang="en-US" altLang="ja-JP" sz="2400" dirty="0"/>
          </a:p>
          <a:p>
            <a:endParaRPr kumimoji="1" lang="ja-JP" altLang="en-US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Remo3</a:t>
            </a:r>
            <a:r>
              <a:rPr kumimoji="1" lang="ja-JP" altLang="en-US" sz="2400" dirty="0"/>
              <a:t>からのデータ取得用プログラム</a:t>
            </a:r>
            <a:endParaRPr kumimoji="1" lang="en-US" altLang="ja-JP" sz="2400" dirty="0"/>
          </a:p>
          <a:p>
            <a:endParaRPr kumimoji="1" lang="ja-JP" altLang="en-US" sz="2400" dirty="0"/>
          </a:p>
          <a:p>
            <a:r>
              <a:rPr kumimoji="1" lang="ja-JP" altLang="en-US" sz="2400" dirty="0"/>
              <a:t>・センサデータ管理用プログラム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・エアコン操作用プログラム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775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7B8A6-EE19-1252-3359-04529D1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開発体制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07533-8D64-C0F0-69C2-474A75EA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リーダー　中谷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開発文書責任者　宅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プログラム責任者　紺藤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資料責任者　日比</a:t>
            </a:r>
          </a:p>
        </p:txBody>
      </p:sp>
    </p:spTree>
    <p:extLst>
      <p:ext uri="{BB962C8B-B14F-4D97-AF65-F5344CB8AC3E}">
        <p14:creationId xmlns:p14="http://schemas.microsoft.com/office/powerpoint/2010/main" val="277964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2A128-0D14-ACE3-E833-66D9C8F6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開発スケジュール</a:t>
            </a:r>
          </a:p>
        </p:txBody>
      </p:sp>
      <p:pic>
        <p:nvPicPr>
          <p:cNvPr id="13" name="コンテンツ プレースホルダー 12" descr="テーブル&#10;&#10;自動的に生成された説明">
            <a:extLst>
              <a:ext uri="{FF2B5EF4-FFF2-40B4-BE49-F238E27FC236}">
                <a16:creationId xmlns:a16="http://schemas.microsoft.com/office/drawing/2014/main" id="{8165DF34-8030-A9DD-28C3-F6D5380EC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35" y="1813606"/>
            <a:ext cx="8028090" cy="4424504"/>
          </a:xfrm>
        </p:spPr>
      </p:pic>
    </p:spTree>
    <p:extLst>
      <p:ext uri="{BB962C8B-B14F-4D97-AF65-F5344CB8AC3E}">
        <p14:creationId xmlns:p14="http://schemas.microsoft.com/office/powerpoint/2010/main" val="278443736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</TotalTime>
  <Words>276</Words>
  <Application>Microsoft Office PowerPoint</Application>
  <PresentationFormat>ワイド画面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レトロスペクト</vt:lpstr>
      <vt:lpstr>中間発表</vt:lpstr>
      <vt:lpstr>システムの概要</vt:lpstr>
      <vt:lpstr>要求仕様</vt:lpstr>
      <vt:lpstr>想定する利用者の特性</vt:lpstr>
      <vt:lpstr>システム処理の流れ</vt:lpstr>
      <vt:lpstr>必要なモジュール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瞭平 宅</dc:creator>
  <cp:lastModifiedBy>瞭平 宅</cp:lastModifiedBy>
  <cp:revision>2</cp:revision>
  <dcterms:created xsi:type="dcterms:W3CDTF">2024-04-24T06:32:31Z</dcterms:created>
  <dcterms:modified xsi:type="dcterms:W3CDTF">2024-04-30T15:23:56Z</dcterms:modified>
</cp:coreProperties>
</file>