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820" r:id="rId2"/>
    <p:sldMasterId id="2147483927" r:id="rId3"/>
  </p:sldMasterIdLst>
  <p:notesMasterIdLst>
    <p:notesMasterId r:id="rId30"/>
  </p:notesMasterIdLst>
  <p:sldIdLst>
    <p:sldId id="258" r:id="rId4"/>
    <p:sldId id="260" r:id="rId5"/>
    <p:sldId id="321" r:id="rId6"/>
    <p:sldId id="263" r:id="rId7"/>
    <p:sldId id="265" r:id="rId8"/>
    <p:sldId id="312" r:id="rId9"/>
    <p:sldId id="313" r:id="rId10"/>
    <p:sldId id="322" r:id="rId11"/>
    <p:sldId id="315" r:id="rId12"/>
    <p:sldId id="314" r:id="rId13"/>
    <p:sldId id="323" r:id="rId14"/>
    <p:sldId id="325" r:id="rId15"/>
    <p:sldId id="328" r:id="rId16"/>
    <p:sldId id="329" r:id="rId17"/>
    <p:sldId id="327" r:id="rId18"/>
    <p:sldId id="256" r:id="rId19"/>
    <p:sldId id="320" r:id="rId20"/>
    <p:sldId id="336" r:id="rId21"/>
    <p:sldId id="316" r:id="rId22"/>
    <p:sldId id="317" r:id="rId23"/>
    <p:sldId id="318" r:id="rId24"/>
    <p:sldId id="319" r:id="rId25"/>
    <p:sldId id="330" r:id="rId26"/>
    <p:sldId id="333" r:id="rId27"/>
    <p:sldId id="332" r:id="rId28"/>
    <p:sldId id="331"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20"/>
  </p:normalViewPr>
  <p:slideViewPr>
    <p:cSldViewPr snapToGrid="0">
      <p:cViewPr varScale="1">
        <p:scale>
          <a:sx n="103" d="100"/>
          <a:sy n="103" d="100"/>
        </p:scale>
        <p:origin x="6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FAB49-A067-4DE0-AC53-8F4BF4203618}" type="datetimeFigureOut">
              <a:rPr lang="ko-KR" altLang="en-US" smtClean="0"/>
              <a:t>2024. 5. 29.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52852-9B8F-420D-99B3-F46755914571}" type="slidenum">
              <a:rPr lang="ko-KR" altLang="en-US" smtClean="0"/>
              <a:t>‹#›</a:t>
            </a:fld>
            <a:endParaRPr lang="ko-KR" altLang="en-US"/>
          </a:p>
        </p:txBody>
      </p:sp>
    </p:spTree>
    <p:extLst>
      <p:ext uri="{BB962C8B-B14F-4D97-AF65-F5344CB8AC3E}">
        <p14:creationId xmlns:p14="http://schemas.microsoft.com/office/powerpoint/2010/main" val="65840024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d143d564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d143d564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7000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584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444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300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d143d5643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d143d5643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ed143d5643_2_14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ed143d5643_2_14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965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0210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283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8296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860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50967" y="1254483"/>
            <a:ext cx="6442800" cy="2842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133" b="1">
                <a:latin typeface="El Messiri"/>
                <a:ea typeface="El Messiri"/>
                <a:cs typeface="El Messiri"/>
                <a:sym typeface="El Messiri"/>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ko-KR" altLang="en-US"/>
              <a:t>마스터 제목 스타일 편집</a:t>
            </a:r>
            <a:endParaRPr/>
          </a:p>
        </p:txBody>
      </p:sp>
      <p:sp>
        <p:nvSpPr>
          <p:cNvPr id="11" name="Google Shape;11;p2"/>
          <p:cNvSpPr txBox="1">
            <a:spLocks noGrp="1"/>
          </p:cNvSpPr>
          <p:nvPr>
            <p:ph type="subTitle" idx="1"/>
          </p:nvPr>
        </p:nvSpPr>
        <p:spPr>
          <a:xfrm>
            <a:off x="950967" y="4146317"/>
            <a:ext cx="6442800" cy="64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latin typeface="Baloo 2"/>
                <a:ea typeface="Baloo 2"/>
                <a:cs typeface="Baloo 2"/>
                <a:sym typeface="Baloo 2"/>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ko-KR" altLang="en-US"/>
              <a:t>클릭하여 마스터 부제목 스타일 편집</a:t>
            </a:r>
            <a:endParaRPr/>
          </a:p>
        </p:txBody>
      </p:sp>
      <p:cxnSp>
        <p:nvCxnSpPr>
          <p:cNvPr id="12" name="Google Shape;12;p2"/>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6308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5800233" y="1989667"/>
            <a:ext cx="5440800" cy="19164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14133" b="1">
                <a:solidFill>
                  <a:schemeClr val="l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9" name="Google Shape;59;p11"/>
          <p:cNvSpPr txBox="1">
            <a:spLocks noGrp="1"/>
          </p:cNvSpPr>
          <p:nvPr>
            <p:ph type="subTitle" idx="1"/>
          </p:nvPr>
        </p:nvSpPr>
        <p:spPr>
          <a:xfrm>
            <a:off x="5800233" y="3905933"/>
            <a:ext cx="5440800" cy="9624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21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ko-KR" altLang="en-US"/>
              <a:t>클릭하여 마스터 부제목 스타일 편집</a:t>
            </a:r>
            <a:endParaRPr/>
          </a:p>
        </p:txBody>
      </p:sp>
      <p:grpSp>
        <p:nvGrpSpPr>
          <p:cNvPr id="60" name="Google Shape;60;p11"/>
          <p:cNvGrpSpPr/>
          <p:nvPr/>
        </p:nvGrpSpPr>
        <p:grpSpPr>
          <a:xfrm>
            <a:off x="10331765" y="843567"/>
            <a:ext cx="849200" cy="430400"/>
            <a:chOff x="790074" y="3806775"/>
            <a:chExt cx="636900" cy="322800"/>
          </a:xfrm>
        </p:grpSpPr>
        <p:sp>
          <p:nvSpPr>
            <p:cNvPr id="61" name="Google Shape;61;p11"/>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62" name="Google Shape;62;p11"/>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63" name="Google Shape;63;p11"/>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5427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extLst>
      <p:ext uri="{BB962C8B-B14F-4D97-AF65-F5344CB8AC3E}">
        <p14:creationId xmlns:p14="http://schemas.microsoft.com/office/powerpoint/2010/main" val="459168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5"/>
        <p:cNvGrpSpPr/>
        <p:nvPr/>
      </p:nvGrpSpPr>
      <p:grpSpPr>
        <a:xfrm>
          <a:off x="0" y="0"/>
          <a:ext cx="0" cy="0"/>
          <a:chOff x="0" y="0"/>
          <a:chExt cx="0" cy="0"/>
        </a:xfrm>
      </p:grpSpPr>
      <p:cxnSp>
        <p:nvCxnSpPr>
          <p:cNvPr id="66" name="Google Shape;66;p13"/>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sp>
        <p:nvSpPr>
          <p:cNvPr id="67" name="Google Shape;67;p13"/>
          <p:cNvSpPr/>
          <p:nvPr/>
        </p:nvSpPr>
        <p:spPr>
          <a:xfrm>
            <a:off x="-973767" y="2095367"/>
            <a:ext cx="2962800" cy="2962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13"/>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69" name="Google Shape;69;p13"/>
          <p:cNvSpPr txBox="1">
            <a:spLocks noGrp="1"/>
          </p:cNvSpPr>
          <p:nvPr>
            <p:ph type="subTitle" idx="1"/>
          </p:nvPr>
        </p:nvSpPr>
        <p:spPr>
          <a:xfrm>
            <a:off x="2643200" y="1859867"/>
            <a:ext cx="32012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70" name="Google Shape;70;p13"/>
          <p:cNvSpPr txBox="1">
            <a:spLocks noGrp="1"/>
          </p:cNvSpPr>
          <p:nvPr>
            <p:ph type="subTitle" idx="2"/>
          </p:nvPr>
        </p:nvSpPr>
        <p:spPr>
          <a:xfrm>
            <a:off x="7632333" y="1859867"/>
            <a:ext cx="32012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71" name="Google Shape;71;p13"/>
          <p:cNvSpPr txBox="1">
            <a:spLocks noGrp="1"/>
          </p:cNvSpPr>
          <p:nvPr>
            <p:ph type="subTitle" idx="3"/>
          </p:nvPr>
        </p:nvSpPr>
        <p:spPr>
          <a:xfrm>
            <a:off x="2643200" y="3835337"/>
            <a:ext cx="32012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grpSp>
        <p:nvGrpSpPr>
          <p:cNvPr id="72" name="Google Shape;72;p13"/>
          <p:cNvGrpSpPr/>
          <p:nvPr/>
        </p:nvGrpSpPr>
        <p:grpSpPr>
          <a:xfrm flipH="1">
            <a:off x="143338" y="2702827"/>
            <a:ext cx="1096461" cy="4164348"/>
            <a:chOff x="2330682" y="1468700"/>
            <a:chExt cx="538184" cy="2044019"/>
          </a:xfrm>
        </p:grpSpPr>
        <p:sp>
          <p:nvSpPr>
            <p:cNvPr id="73" name="Google Shape;73;p13"/>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13"/>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13"/>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13"/>
          <p:cNvSpPr txBox="1">
            <a:spLocks noGrp="1"/>
          </p:cNvSpPr>
          <p:nvPr>
            <p:ph type="subTitle" idx="4"/>
          </p:nvPr>
        </p:nvSpPr>
        <p:spPr>
          <a:xfrm>
            <a:off x="7632333" y="3835337"/>
            <a:ext cx="32012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77" name="Google Shape;77;p13"/>
          <p:cNvSpPr txBox="1">
            <a:spLocks noGrp="1"/>
          </p:cNvSpPr>
          <p:nvPr>
            <p:ph type="subTitle" idx="5"/>
          </p:nvPr>
        </p:nvSpPr>
        <p:spPr>
          <a:xfrm>
            <a:off x="2643200" y="2380833"/>
            <a:ext cx="3201200" cy="84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78" name="Google Shape;78;p13"/>
          <p:cNvSpPr txBox="1">
            <a:spLocks noGrp="1"/>
          </p:cNvSpPr>
          <p:nvPr>
            <p:ph type="subTitle" idx="6"/>
          </p:nvPr>
        </p:nvSpPr>
        <p:spPr>
          <a:xfrm>
            <a:off x="7632333" y="2380833"/>
            <a:ext cx="3201200" cy="84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79" name="Google Shape;79;p13"/>
          <p:cNvSpPr txBox="1">
            <a:spLocks noGrp="1"/>
          </p:cNvSpPr>
          <p:nvPr>
            <p:ph type="subTitle" idx="7"/>
          </p:nvPr>
        </p:nvSpPr>
        <p:spPr>
          <a:xfrm>
            <a:off x="2643200" y="4352533"/>
            <a:ext cx="3201200" cy="84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80" name="Google Shape;80;p13"/>
          <p:cNvSpPr txBox="1">
            <a:spLocks noGrp="1"/>
          </p:cNvSpPr>
          <p:nvPr>
            <p:ph type="subTitle" idx="8"/>
          </p:nvPr>
        </p:nvSpPr>
        <p:spPr>
          <a:xfrm>
            <a:off x="7632333" y="4352533"/>
            <a:ext cx="3201200" cy="84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81" name="Google Shape;81;p13"/>
          <p:cNvSpPr txBox="1">
            <a:spLocks noGrp="1"/>
          </p:cNvSpPr>
          <p:nvPr>
            <p:ph type="title" idx="9" hasCustomPrompt="1"/>
          </p:nvPr>
        </p:nvSpPr>
        <p:spPr>
          <a:xfrm>
            <a:off x="1358400" y="2069965"/>
            <a:ext cx="1284800" cy="990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6667">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sp>
        <p:nvSpPr>
          <p:cNvPr id="82" name="Google Shape;82;p13"/>
          <p:cNvSpPr txBox="1">
            <a:spLocks noGrp="1"/>
          </p:cNvSpPr>
          <p:nvPr>
            <p:ph type="title" idx="13" hasCustomPrompt="1"/>
          </p:nvPr>
        </p:nvSpPr>
        <p:spPr>
          <a:xfrm>
            <a:off x="6347533" y="2069965"/>
            <a:ext cx="1284800" cy="990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6667">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sp>
        <p:nvSpPr>
          <p:cNvPr id="83" name="Google Shape;83;p13"/>
          <p:cNvSpPr txBox="1">
            <a:spLocks noGrp="1"/>
          </p:cNvSpPr>
          <p:nvPr>
            <p:ph type="title" idx="14" hasCustomPrompt="1"/>
          </p:nvPr>
        </p:nvSpPr>
        <p:spPr>
          <a:xfrm>
            <a:off x="1358400" y="4040648"/>
            <a:ext cx="1284800" cy="990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6667">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sp>
        <p:nvSpPr>
          <p:cNvPr id="84" name="Google Shape;84;p13"/>
          <p:cNvSpPr txBox="1">
            <a:spLocks noGrp="1"/>
          </p:cNvSpPr>
          <p:nvPr>
            <p:ph type="title" idx="15" hasCustomPrompt="1"/>
          </p:nvPr>
        </p:nvSpPr>
        <p:spPr>
          <a:xfrm>
            <a:off x="6347533" y="4040648"/>
            <a:ext cx="1284800" cy="990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6667">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spTree>
    <p:extLst>
      <p:ext uri="{BB962C8B-B14F-4D97-AF65-F5344CB8AC3E}">
        <p14:creationId xmlns:p14="http://schemas.microsoft.com/office/powerpoint/2010/main" val="2711684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flipH="1">
            <a:off x="951033" y="4366800"/>
            <a:ext cx="4670800" cy="52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533" b="1"/>
            </a:lvl1pPr>
            <a:lvl2pPr lvl="1" rtl="0">
              <a:spcBef>
                <a:spcPts val="0"/>
              </a:spcBef>
              <a:spcAft>
                <a:spcPts val="0"/>
              </a:spcAft>
              <a:buClr>
                <a:schemeClr val="accent2"/>
              </a:buClr>
              <a:buSzPts val="1800"/>
              <a:buNone/>
              <a:defRPr sz="2400">
                <a:solidFill>
                  <a:schemeClr val="accent2"/>
                </a:solidFill>
              </a:defRPr>
            </a:lvl2pPr>
            <a:lvl3pPr lvl="2" rtl="0">
              <a:spcBef>
                <a:spcPts val="0"/>
              </a:spcBef>
              <a:spcAft>
                <a:spcPts val="0"/>
              </a:spcAft>
              <a:buClr>
                <a:schemeClr val="accent2"/>
              </a:buClr>
              <a:buSzPts val="1800"/>
              <a:buNone/>
              <a:defRPr sz="2400">
                <a:solidFill>
                  <a:schemeClr val="accent2"/>
                </a:solidFill>
              </a:defRPr>
            </a:lvl3pPr>
            <a:lvl4pPr lvl="3" rtl="0">
              <a:spcBef>
                <a:spcPts val="0"/>
              </a:spcBef>
              <a:spcAft>
                <a:spcPts val="0"/>
              </a:spcAft>
              <a:buClr>
                <a:schemeClr val="accent2"/>
              </a:buClr>
              <a:buSzPts val="1800"/>
              <a:buNone/>
              <a:defRPr sz="2400">
                <a:solidFill>
                  <a:schemeClr val="accent2"/>
                </a:solidFill>
              </a:defRPr>
            </a:lvl4pPr>
            <a:lvl5pPr lvl="4" rtl="0">
              <a:spcBef>
                <a:spcPts val="0"/>
              </a:spcBef>
              <a:spcAft>
                <a:spcPts val="0"/>
              </a:spcAft>
              <a:buClr>
                <a:schemeClr val="accent2"/>
              </a:buClr>
              <a:buSzPts val="1800"/>
              <a:buNone/>
              <a:defRPr sz="2400">
                <a:solidFill>
                  <a:schemeClr val="accent2"/>
                </a:solidFill>
              </a:defRPr>
            </a:lvl5pPr>
            <a:lvl6pPr lvl="5" rtl="0">
              <a:spcBef>
                <a:spcPts val="0"/>
              </a:spcBef>
              <a:spcAft>
                <a:spcPts val="0"/>
              </a:spcAft>
              <a:buClr>
                <a:schemeClr val="accent2"/>
              </a:buClr>
              <a:buSzPts val="1800"/>
              <a:buNone/>
              <a:defRPr sz="2400">
                <a:solidFill>
                  <a:schemeClr val="accent2"/>
                </a:solidFill>
              </a:defRPr>
            </a:lvl6pPr>
            <a:lvl7pPr lvl="6" rtl="0">
              <a:spcBef>
                <a:spcPts val="0"/>
              </a:spcBef>
              <a:spcAft>
                <a:spcPts val="0"/>
              </a:spcAft>
              <a:buClr>
                <a:schemeClr val="accent2"/>
              </a:buClr>
              <a:buSzPts val="1800"/>
              <a:buNone/>
              <a:defRPr sz="2400">
                <a:solidFill>
                  <a:schemeClr val="accent2"/>
                </a:solidFill>
              </a:defRPr>
            </a:lvl7pPr>
            <a:lvl8pPr lvl="7" rtl="0">
              <a:spcBef>
                <a:spcPts val="0"/>
              </a:spcBef>
              <a:spcAft>
                <a:spcPts val="0"/>
              </a:spcAft>
              <a:buClr>
                <a:schemeClr val="accent2"/>
              </a:buClr>
              <a:buSzPts val="1800"/>
              <a:buNone/>
              <a:defRPr sz="2400">
                <a:solidFill>
                  <a:schemeClr val="accent2"/>
                </a:solidFill>
              </a:defRPr>
            </a:lvl8pPr>
            <a:lvl9pPr lvl="8" rtl="0">
              <a:spcBef>
                <a:spcPts val="0"/>
              </a:spcBef>
              <a:spcAft>
                <a:spcPts val="0"/>
              </a:spcAft>
              <a:buClr>
                <a:schemeClr val="accent2"/>
              </a:buClr>
              <a:buSzPts val="1800"/>
              <a:buNone/>
              <a:defRPr sz="2400">
                <a:solidFill>
                  <a:schemeClr val="accent2"/>
                </a:solidFill>
              </a:defRPr>
            </a:lvl9pPr>
          </a:lstStyle>
          <a:p>
            <a:r>
              <a:rPr lang="ko-KR" altLang="en-US"/>
              <a:t>마스터 제목 스타일 편집</a:t>
            </a:r>
            <a:endParaRPr/>
          </a:p>
        </p:txBody>
      </p:sp>
      <p:sp>
        <p:nvSpPr>
          <p:cNvPr id="87" name="Google Shape;87;p14"/>
          <p:cNvSpPr txBox="1">
            <a:spLocks noGrp="1"/>
          </p:cNvSpPr>
          <p:nvPr>
            <p:ph type="subTitle" idx="1"/>
          </p:nvPr>
        </p:nvSpPr>
        <p:spPr>
          <a:xfrm flipH="1">
            <a:off x="951033" y="1120000"/>
            <a:ext cx="4670800" cy="31488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33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cxnSp>
        <p:nvCxnSpPr>
          <p:cNvPr id="88" name="Google Shape;88;p14"/>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733244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1021800" y="3010315"/>
            <a:ext cx="53580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933" b="1"/>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ko-KR" altLang="en-US"/>
              <a:t>마스터 제목 스타일 편집</a:t>
            </a:r>
            <a:endParaRPr/>
          </a:p>
        </p:txBody>
      </p:sp>
      <p:sp>
        <p:nvSpPr>
          <p:cNvPr id="91" name="Google Shape;91;p15"/>
          <p:cNvSpPr txBox="1">
            <a:spLocks noGrp="1"/>
          </p:cNvSpPr>
          <p:nvPr>
            <p:ph type="subTitle" idx="1"/>
          </p:nvPr>
        </p:nvSpPr>
        <p:spPr>
          <a:xfrm>
            <a:off x="1021800" y="4132700"/>
            <a:ext cx="4079600" cy="93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92" name="Google Shape;92;p15"/>
          <p:cNvSpPr txBox="1">
            <a:spLocks noGrp="1"/>
          </p:cNvSpPr>
          <p:nvPr>
            <p:ph type="title" idx="2" hasCustomPrompt="1"/>
          </p:nvPr>
        </p:nvSpPr>
        <p:spPr>
          <a:xfrm>
            <a:off x="1021800" y="1380899"/>
            <a:ext cx="2540800" cy="16532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11866">
                <a:solidFill>
                  <a:schemeClr val="lt2"/>
                </a:solidFill>
              </a:defRPr>
            </a:lvl1pPr>
            <a:lvl2pPr lvl="1" rtl="0">
              <a:spcBef>
                <a:spcPts val="0"/>
              </a:spcBef>
              <a:spcAft>
                <a:spcPts val="0"/>
              </a:spcAft>
              <a:buClr>
                <a:schemeClr val="lt1"/>
              </a:buClr>
              <a:buSzPts val="8900"/>
              <a:buNone/>
              <a:defRPr sz="11866">
                <a:solidFill>
                  <a:schemeClr val="lt1"/>
                </a:solidFill>
              </a:defRPr>
            </a:lvl2pPr>
            <a:lvl3pPr lvl="2" rtl="0">
              <a:spcBef>
                <a:spcPts val="0"/>
              </a:spcBef>
              <a:spcAft>
                <a:spcPts val="0"/>
              </a:spcAft>
              <a:buClr>
                <a:schemeClr val="lt1"/>
              </a:buClr>
              <a:buSzPts val="8900"/>
              <a:buNone/>
              <a:defRPr sz="11866">
                <a:solidFill>
                  <a:schemeClr val="lt1"/>
                </a:solidFill>
              </a:defRPr>
            </a:lvl3pPr>
            <a:lvl4pPr lvl="3" rtl="0">
              <a:spcBef>
                <a:spcPts val="0"/>
              </a:spcBef>
              <a:spcAft>
                <a:spcPts val="0"/>
              </a:spcAft>
              <a:buClr>
                <a:schemeClr val="lt1"/>
              </a:buClr>
              <a:buSzPts val="8900"/>
              <a:buNone/>
              <a:defRPr sz="11866">
                <a:solidFill>
                  <a:schemeClr val="lt1"/>
                </a:solidFill>
              </a:defRPr>
            </a:lvl4pPr>
            <a:lvl5pPr lvl="4" rtl="0">
              <a:spcBef>
                <a:spcPts val="0"/>
              </a:spcBef>
              <a:spcAft>
                <a:spcPts val="0"/>
              </a:spcAft>
              <a:buClr>
                <a:schemeClr val="lt1"/>
              </a:buClr>
              <a:buSzPts val="8900"/>
              <a:buNone/>
              <a:defRPr sz="11866">
                <a:solidFill>
                  <a:schemeClr val="lt1"/>
                </a:solidFill>
              </a:defRPr>
            </a:lvl5pPr>
            <a:lvl6pPr lvl="5" rtl="0">
              <a:spcBef>
                <a:spcPts val="0"/>
              </a:spcBef>
              <a:spcAft>
                <a:spcPts val="0"/>
              </a:spcAft>
              <a:buClr>
                <a:schemeClr val="lt1"/>
              </a:buClr>
              <a:buSzPts val="8900"/>
              <a:buNone/>
              <a:defRPr sz="11866">
                <a:solidFill>
                  <a:schemeClr val="lt1"/>
                </a:solidFill>
              </a:defRPr>
            </a:lvl6pPr>
            <a:lvl7pPr lvl="6" rtl="0">
              <a:spcBef>
                <a:spcPts val="0"/>
              </a:spcBef>
              <a:spcAft>
                <a:spcPts val="0"/>
              </a:spcAft>
              <a:buClr>
                <a:schemeClr val="lt1"/>
              </a:buClr>
              <a:buSzPts val="8900"/>
              <a:buNone/>
              <a:defRPr sz="11866">
                <a:solidFill>
                  <a:schemeClr val="lt1"/>
                </a:solidFill>
              </a:defRPr>
            </a:lvl7pPr>
            <a:lvl8pPr lvl="7" rtl="0">
              <a:spcBef>
                <a:spcPts val="0"/>
              </a:spcBef>
              <a:spcAft>
                <a:spcPts val="0"/>
              </a:spcAft>
              <a:buClr>
                <a:schemeClr val="lt1"/>
              </a:buClr>
              <a:buSzPts val="8900"/>
              <a:buNone/>
              <a:defRPr sz="11866">
                <a:solidFill>
                  <a:schemeClr val="lt1"/>
                </a:solidFill>
              </a:defRPr>
            </a:lvl8pPr>
            <a:lvl9pPr lvl="8" rtl="0">
              <a:spcBef>
                <a:spcPts val="0"/>
              </a:spcBef>
              <a:spcAft>
                <a:spcPts val="0"/>
              </a:spcAft>
              <a:buClr>
                <a:schemeClr val="lt1"/>
              </a:buClr>
              <a:buSzPts val="8900"/>
              <a:buNone/>
              <a:defRPr sz="11866">
                <a:solidFill>
                  <a:schemeClr val="lt1"/>
                </a:solidFill>
              </a:defRPr>
            </a:lvl9pPr>
          </a:lstStyle>
          <a:p>
            <a:r>
              <a:t>xx%</a:t>
            </a:r>
          </a:p>
        </p:txBody>
      </p:sp>
      <p:grpSp>
        <p:nvGrpSpPr>
          <p:cNvPr id="93" name="Google Shape;93;p15"/>
          <p:cNvGrpSpPr/>
          <p:nvPr/>
        </p:nvGrpSpPr>
        <p:grpSpPr>
          <a:xfrm>
            <a:off x="1053432" y="5685300"/>
            <a:ext cx="849200" cy="430400"/>
            <a:chOff x="790074" y="3806775"/>
            <a:chExt cx="636900" cy="322800"/>
          </a:xfrm>
        </p:grpSpPr>
        <p:sp>
          <p:nvSpPr>
            <p:cNvPr id="94" name="Google Shape;94;p15"/>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95" name="Google Shape;95;p15"/>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96" name="Google Shape;96;p15"/>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5904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6585267" y="3010301"/>
            <a:ext cx="46556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933" b="1"/>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ko-KR" altLang="en-US"/>
              <a:t>마스터 제목 스타일 편집</a:t>
            </a:r>
            <a:endParaRPr/>
          </a:p>
        </p:txBody>
      </p:sp>
      <p:sp>
        <p:nvSpPr>
          <p:cNvPr id="99" name="Google Shape;99;p16"/>
          <p:cNvSpPr txBox="1">
            <a:spLocks noGrp="1"/>
          </p:cNvSpPr>
          <p:nvPr>
            <p:ph type="subTitle" idx="1"/>
          </p:nvPr>
        </p:nvSpPr>
        <p:spPr>
          <a:xfrm>
            <a:off x="6585267" y="4132700"/>
            <a:ext cx="4171200" cy="93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100" name="Google Shape;100;p16"/>
          <p:cNvSpPr txBox="1">
            <a:spLocks noGrp="1"/>
          </p:cNvSpPr>
          <p:nvPr>
            <p:ph type="title" idx="2" hasCustomPrompt="1"/>
          </p:nvPr>
        </p:nvSpPr>
        <p:spPr>
          <a:xfrm>
            <a:off x="6585267" y="1380900"/>
            <a:ext cx="2598000" cy="16532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11866">
                <a:solidFill>
                  <a:schemeClr val="lt2"/>
                </a:solidFill>
              </a:defRPr>
            </a:lvl1pPr>
            <a:lvl2pPr lvl="1" rtl="0">
              <a:spcBef>
                <a:spcPts val="0"/>
              </a:spcBef>
              <a:spcAft>
                <a:spcPts val="0"/>
              </a:spcAft>
              <a:buClr>
                <a:schemeClr val="lt1"/>
              </a:buClr>
              <a:buSzPts val="8900"/>
              <a:buNone/>
              <a:defRPr sz="11866">
                <a:solidFill>
                  <a:schemeClr val="lt1"/>
                </a:solidFill>
              </a:defRPr>
            </a:lvl2pPr>
            <a:lvl3pPr lvl="2" rtl="0">
              <a:spcBef>
                <a:spcPts val="0"/>
              </a:spcBef>
              <a:spcAft>
                <a:spcPts val="0"/>
              </a:spcAft>
              <a:buClr>
                <a:schemeClr val="lt1"/>
              </a:buClr>
              <a:buSzPts val="8900"/>
              <a:buNone/>
              <a:defRPr sz="11866">
                <a:solidFill>
                  <a:schemeClr val="lt1"/>
                </a:solidFill>
              </a:defRPr>
            </a:lvl3pPr>
            <a:lvl4pPr lvl="3" rtl="0">
              <a:spcBef>
                <a:spcPts val="0"/>
              </a:spcBef>
              <a:spcAft>
                <a:spcPts val="0"/>
              </a:spcAft>
              <a:buClr>
                <a:schemeClr val="lt1"/>
              </a:buClr>
              <a:buSzPts val="8900"/>
              <a:buNone/>
              <a:defRPr sz="11866">
                <a:solidFill>
                  <a:schemeClr val="lt1"/>
                </a:solidFill>
              </a:defRPr>
            </a:lvl4pPr>
            <a:lvl5pPr lvl="4" rtl="0">
              <a:spcBef>
                <a:spcPts val="0"/>
              </a:spcBef>
              <a:spcAft>
                <a:spcPts val="0"/>
              </a:spcAft>
              <a:buClr>
                <a:schemeClr val="lt1"/>
              </a:buClr>
              <a:buSzPts val="8900"/>
              <a:buNone/>
              <a:defRPr sz="11866">
                <a:solidFill>
                  <a:schemeClr val="lt1"/>
                </a:solidFill>
              </a:defRPr>
            </a:lvl5pPr>
            <a:lvl6pPr lvl="5" rtl="0">
              <a:spcBef>
                <a:spcPts val="0"/>
              </a:spcBef>
              <a:spcAft>
                <a:spcPts val="0"/>
              </a:spcAft>
              <a:buClr>
                <a:schemeClr val="lt1"/>
              </a:buClr>
              <a:buSzPts val="8900"/>
              <a:buNone/>
              <a:defRPr sz="11866">
                <a:solidFill>
                  <a:schemeClr val="lt1"/>
                </a:solidFill>
              </a:defRPr>
            </a:lvl6pPr>
            <a:lvl7pPr lvl="6" rtl="0">
              <a:spcBef>
                <a:spcPts val="0"/>
              </a:spcBef>
              <a:spcAft>
                <a:spcPts val="0"/>
              </a:spcAft>
              <a:buClr>
                <a:schemeClr val="lt1"/>
              </a:buClr>
              <a:buSzPts val="8900"/>
              <a:buNone/>
              <a:defRPr sz="11866">
                <a:solidFill>
                  <a:schemeClr val="lt1"/>
                </a:solidFill>
              </a:defRPr>
            </a:lvl7pPr>
            <a:lvl8pPr lvl="7" rtl="0">
              <a:spcBef>
                <a:spcPts val="0"/>
              </a:spcBef>
              <a:spcAft>
                <a:spcPts val="0"/>
              </a:spcAft>
              <a:buClr>
                <a:schemeClr val="lt1"/>
              </a:buClr>
              <a:buSzPts val="8900"/>
              <a:buNone/>
              <a:defRPr sz="11866">
                <a:solidFill>
                  <a:schemeClr val="lt1"/>
                </a:solidFill>
              </a:defRPr>
            </a:lvl8pPr>
            <a:lvl9pPr lvl="8" rtl="0">
              <a:spcBef>
                <a:spcPts val="0"/>
              </a:spcBef>
              <a:spcAft>
                <a:spcPts val="0"/>
              </a:spcAft>
              <a:buClr>
                <a:schemeClr val="lt1"/>
              </a:buClr>
              <a:buSzPts val="8900"/>
              <a:buNone/>
              <a:defRPr sz="11866">
                <a:solidFill>
                  <a:schemeClr val="lt1"/>
                </a:solidFill>
              </a:defRPr>
            </a:lvl9pPr>
          </a:lstStyle>
          <a:p>
            <a:r>
              <a:t>xx%</a:t>
            </a:r>
          </a:p>
        </p:txBody>
      </p:sp>
      <p:grpSp>
        <p:nvGrpSpPr>
          <p:cNvPr id="101" name="Google Shape;101;p16"/>
          <p:cNvGrpSpPr/>
          <p:nvPr/>
        </p:nvGrpSpPr>
        <p:grpSpPr>
          <a:xfrm>
            <a:off x="10331765" y="843567"/>
            <a:ext cx="849200" cy="430400"/>
            <a:chOff x="790074" y="3806775"/>
            <a:chExt cx="636900" cy="322800"/>
          </a:xfrm>
        </p:grpSpPr>
        <p:sp>
          <p:nvSpPr>
            <p:cNvPr id="102" name="Google Shape;102;p16"/>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03" name="Google Shape;103;p16"/>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04" name="Google Shape;104;p16"/>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465619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flipH="1">
            <a:off x="571367" y="3010300"/>
            <a:ext cx="4171200" cy="112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933" b="1"/>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rPr lang="ko-KR" altLang="en-US"/>
              <a:t>마스터 제목 스타일 편집</a:t>
            </a:r>
            <a:endParaRPr/>
          </a:p>
        </p:txBody>
      </p:sp>
      <p:sp>
        <p:nvSpPr>
          <p:cNvPr id="107" name="Google Shape;107;p17"/>
          <p:cNvSpPr txBox="1">
            <a:spLocks noGrp="1"/>
          </p:cNvSpPr>
          <p:nvPr>
            <p:ph type="subTitle" idx="1"/>
          </p:nvPr>
        </p:nvSpPr>
        <p:spPr>
          <a:xfrm flipH="1">
            <a:off x="571367" y="4132700"/>
            <a:ext cx="4171200" cy="93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133">
                <a:solidFill>
                  <a:schemeClr val="dk1"/>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ko-KR" altLang="en-US"/>
              <a:t>클릭하여 마스터 부제목 스타일 편집</a:t>
            </a:r>
            <a:endParaRPr/>
          </a:p>
        </p:txBody>
      </p:sp>
      <p:sp>
        <p:nvSpPr>
          <p:cNvPr id="108" name="Google Shape;108;p17"/>
          <p:cNvSpPr txBox="1">
            <a:spLocks noGrp="1"/>
          </p:cNvSpPr>
          <p:nvPr>
            <p:ph type="title" idx="2" hasCustomPrompt="1"/>
          </p:nvPr>
        </p:nvSpPr>
        <p:spPr>
          <a:xfrm flipH="1">
            <a:off x="2144567" y="1380900"/>
            <a:ext cx="2598000" cy="165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11866">
                <a:solidFill>
                  <a:schemeClr val="lt2"/>
                </a:solidFill>
              </a:defRPr>
            </a:lvl1pPr>
            <a:lvl2pPr lvl="1" algn="r" rtl="0">
              <a:spcBef>
                <a:spcPts val="0"/>
              </a:spcBef>
              <a:spcAft>
                <a:spcPts val="0"/>
              </a:spcAft>
              <a:buClr>
                <a:schemeClr val="lt1"/>
              </a:buClr>
              <a:buSzPts val="8900"/>
              <a:buNone/>
              <a:defRPr sz="11866">
                <a:solidFill>
                  <a:schemeClr val="lt1"/>
                </a:solidFill>
              </a:defRPr>
            </a:lvl2pPr>
            <a:lvl3pPr lvl="2" algn="r" rtl="0">
              <a:spcBef>
                <a:spcPts val="0"/>
              </a:spcBef>
              <a:spcAft>
                <a:spcPts val="0"/>
              </a:spcAft>
              <a:buClr>
                <a:schemeClr val="lt1"/>
              </a:buClr>
              <a:buSzPts val="8900"/>
              <a:buNone/>
              <a:defRPr sz="11866">
                <a:solidFill>
                  <a:schemeClr val="lt1"/>
                </a:solidFill>
              </a:defRPr>
            </a:lvl3pPr>
            <a:lvl4pPr lvl="3" algn="r" rtl="0">
              <a:spcBef>
                <a:spcPts val="0"/>
              </a:spcBef>
              <a:spcAft>
                <a:spcPts val="0"/>
              </a:spcAft>
              <a:buClr>
                <a:schemeClr val="lt1"/>
              </a:buClr>
              <a:buSzPts val="8900"/>
              <a:buNone/>
              <a:defRPr sz="11866">
                <a:solidFill>
                  <a:schemeClr val="lt1"/>
                </a:solidFill>
              </a:defRPr>
            </a:lvl4pPr>
            <a:lvl5pPr lvl="4" algn="r" rtl="0">
              <a:spcBef>
                <a:spcPts val="0"/>
              </a:spcBef>
              <a:spcAft>
                <a:spcPts val="0"/>
              </a:spcAft>
              <a:buClr>
                <a:schemeClr val="lt1"/>
              </a:buClr>
              <a:buSzPts val="8900"/>
              <a:buNone/>
              <a:defRPr sz="11866">
                <a:solidFill>
                  <a:schemeClr val="lt1"/>
                </a:solidFill>
              </a:defRPr>
            </a:lvl5pPr>
            <a:lvl6pPr lvl="5" algn="r" rtl="0">
              <a:spcBef>
                <a:spcPts val="0"/>
              </a:spcBef>
              <a:spcAft>
                <a:spcPts val="0"/>
              </a:spcAft>
              <a:buClr>
                <a:schemeClr val="lt1"/>
              </a:buClr>
              <a:buSzPts val="8900"/>
              <a:buNone/>
              <a:defRPr sz="11866">
                <a:solidFill>
                  <a:schemeClr val="lt1"/>
                </a:solidFill>
              </a:defRPr>
            </a:lvl6pPr>
            <a:lvl7pPr lvl="6" algn="r" rtl="0">
              <a:spcBef>
                <a:spcPts val="0"/>
              </a:spcBef>
              <a:spcAft>
                <a:spcPts val="0"/>
              </a:spcAft>
              <a:buClr>
                <a:schemeClr val="lt1"/>
              </a:buClr>
              <a:buSzPts val="8900"/>
              <a:buNone/>
              <a:defRPr sz="11866">
                <a:solidFill>
                  <a:schemeClr val="lt1"/>
                </a:solidFill>
              </a:defRPr>
            </a:lvl7pPr>
            <a:lvl8pPr lvl="7" algn="r" rtl="0">
              <a:spcBef>
                <a:spcPts val="0"/>
              </a:spcBef>
              <a:spcAft>
                <a:spcPts val="0"/>
              </a:spcAft>
              <a:buClr>
                <a:schemeClr val="lt1"/>
              </a:buClr>
              <a:buSzPts val="8900"/>
              <a:buNone/>
              <a:defRPr sz="11866">
                <a:solidFill>
                  <a:schemeClr val="lt1"/>
                </a:solidFill>
              </a:defRPr>
            </a:lvl8pPr>
            <a:lvl9pPr lvl="8" algn="r" rtl="0">
              <a:spcBef>
                <a:spcPts val="0"/>
              </a:spcBef>
              <a:spcAft>
                <a:spcPts val="0"/>
              </a:spcAft>
              <a:buClr>
                <a:schemeClr val="lt1"/>
              </a:buClr>
              <a:buSzPts val="8900"/>
              <a:buNone/>
              <a:defRPr sz="11866">
                <a:solidFill>
                  <a:schemeClr val="lt1"/>
                </a:solidFill>
              </a:defRPr>
            </a:lvl9pPr>
          </a:lstStyle>
          <a:p>
            <a:r>
              <a:t>xx%</a:t>
            </a:r>
          </a:p>
        </p:txBody>
      </p:sp>
      <p:grpSp>
        <p:nvGrpSpPr>
          <p:cNvPr id="109" name="Google Shape;109;p17"/>
          <p:cNvGrpSpPr/>
          <p:nvPr/>
        </p:nvGrpSpPr>
        <p:grpSpPr>
          <a:xfrm>
            <a:off x="1053432" y="5685300"/>
            <a:ext cx="849200" cy="430400"/>
            <a:chOff x="790074" y="3806775"/>
            <a:chExt cx="636900" cy="322800"/>
          </a:xfrm>
        </p:grpSpPr>
        <p:sp>
          <p:nvSpPr>
            <p:cNvPr id="110" name="Google Shape;110;p1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11" name="Google Shape;111;p1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12" name="Google Shape;112;p17"/>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0350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113"/>
        <p:cNvGrpSpPr/>
        <p:nvPr/>
      </p:nvGrpSpPr>
      <p:grpSpPr>
        <a:xfrm>
          <a:off x="0" y="0"/>
          <a:ext cx="0" cy="0"/>
          <a:chOff x="0" y="0"/>
          <a:chExt cx="0" cy="0"/>
        </a:xfrm>
      </p:grpSpPr>
      <p:sp>
        <p:nvSpPr>
          <p:cNvPr id="114" name="Google Shape;114;p18"/>
          <p:cNvSpPr txBox="1">
            <a:spLocks noGrp="1"/>
          </p:cNvSpPr>
          <p:nvPr>
            <p:ph type="subTitle" idx="1"/>
          </p:nvPr>
        </p:nvSpPr>
        <p:spPr>
          <a:xfrm>
            <a:off x="950967" y="1964484"/>
            <a:ext cx="4795200" cy="60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2133"/>
            </a:lvl1pPr>
            <a:lvl2pPr lvl="1" algn="r" rtl="0">
              <a:spcBef>
                <a:spcPts val="0"/>
              </a:spcBef>
              <a:spcAft>
                <a:spcPts val="0"/>
              </a:spcAft>
              <a:buClr>
                <a:schemeClr val="lt1"/>
              </a:buClr>
              <a:buSzPts val="1500"/>
              <a:buNone/>
              <a:defRPr sz="2000">
                <a:solidFill>
                  <a:schemeClr val="lt1"/>
                </a:solidFill>
              </a:defRPr>
            </a:lvl2pPr>
            <a:lvl3pPr lvl="2" algn="r" rtl="0">
              <a:spcBef>
                <a:spcPts val="0"/>
              </a:spcBef>
              <a:spcAft>
                <a:spcPts val="0"/>
              </a:spcAft>
              <a:buClr>
                <a:schemeClr val="lt1"/>
              </a:buClr>
              <a:buSzPts val="1500"/>
              <a:buNone/>
              <a:defRPr sz="2000">
                <a:solidFill>
                  <a:schemeClr val="lt1"/>
                </a:solidFill>
              </a:defRPr>
            </a:lvl3pPr>
            <a:lvl4pPr lvl="3" algn="r" rtl="0">
              <a:spcBef>
                <a:spcPts val="0"/>
              </a:spcBef>
              <a:spcAft>
                <a:spcPts val="0"/>
              </a:spcAft>
              <a:buClr>
                <a:schemeClr val="lt1"/>
              </a:buClr>
              <a:buSzPts val="1500"/>
              <a:buNone/>
              <a:defRPr sz="2000">
                <a:solidFill>
                  <a:schemeClr val="lt1"/>
                </a:solidFill>
              </a:defRPr>
            </a:lvl4pPr>
            <a:lvl5pPr lvl="4" algn="r" rtl="0">
              <a:spcBef>
                <a:spcPts val="0"/>
              </a:spcBef>
              <a:spcAft>
                <a:spcPts val="0"/>
              </a:spcAft>
              <a:buClr>
                <a:schemeClr val="lt1"/>
              </a:buClr>
              <a:buSzPts val="1500"/>
              <a:buNone/>
              <a:defRPr sz="2000">
                <a:solidFill>
                  <a:schemeClr val="lt1"/>
                </a:solidFill>
              </a:defRPr>
            </a:lvl5pPr>
            <a:lvl6pPr lvl="5" algn="r" rtl="0">
              <a:spcBef>
                <a:spcPts val="0"/>
              </a:spcBef>
              <a:spcAft>
                <a:spcPts val="0"/>
              </a:spcAft>
              <a:buClr>
                <a:schemeClr val="lt1"/>
              </a:buClr>
              <a:buSzPts val="1500"/>
              <a:buNone/>
              <a:defRPr sz="2000">
                <a:solidFill>
                  <a:schemeClr val="lt1"/>
                </a:solidFill>
              </a:defRPr>
            </a:lvl6pPr>
            <a:lvl7pPr lvl="6" algn="r" rtl="0">
              <a:spcBef>
                <a:spcPts val="0"/>
              </a:spcBef>
              <a:spcAft>
                <a:spcPts val="0"/>
              </a:spcAft>
              <a:buClr>
                <a:schemeClr val="lt1"/>
              </a:buClr>
              <a:buSzPts val="1500"/>
              <a:buNone/>
              <a:defRPr sz="2000">
                <a:solidFill>
                  <a:schemeClr val="lt1"/>
                </a:solidFill>
              </a:defRPr>
            </a:lvl7pPr>
            <a:lvl8pPr lvl="7" algn="r" rtl="0">
              <a:spcBef>
                <a:spcPts val="0"/>
              </a:spcBef>
              <a:spcAft>
                <a:spcPts val="0"/>
              </a:spcAft>
              <a:buClr>
                <a:schemeClr val="lt1"/>
              </a:buClr>
              <a:buSzPts val="1500"/>
              <a:buNone/>
              <a:defRPr sz="2000">
                <a:solidFill>
                  <a:schemeClr val="lt1"/>
                </a:solidFill>
              </a:defRPr>
            </a:lvl8pPr>
            <a:lvl9pPr lvl="8" algn="r" rtl="0">
              <a:spcBef>
                <a:spcPts val="0"/>
              </a:spcBef>
              <a:spcAft>
                <a:spcPts val="0"/>
              </a:spcAft>
              <a:buClr>
                <a:schemeClr val="lt1"/>
              </a:buClr>
              <a:buSzPts val="1500"/>
              <a:buNone/>
              <a:defRPr sz="2000">
                <a:solidFill>
                  <a:schemeClr val="lt1"/>
                </a:solidFill>
              </a:defRPr>
            </a:lvl9pPr>
          </a:lstStyle>
          <a:p>
            <a:r>
              <a:rPr lang="ko-KR" altLang="en-US"/>
              <a:t>클릭하여 마스터 부제목 스타일 편집</a:t>
            </a:r>
            <a:endParaRPr/>
          </a:p>
        </p:txBody>
      </p:sp>
      <p:sp>
        <p:nvSpPr>
          <p:cNvPr id="115" name="Google Shape;115;p18"/>
          <p:cNvSpPr txBox="1">
            <a:spLocks noGrp="1"/>
          </p:cNvSpPr>
          <p:nvPr>
            <p:ph type="title" hasCustomPrompt="1"/>
          </p:nvPr>
        </p:nvSpPr>
        <p:spPr>
          <a:xfrm>
            <a:off x="950967" y="1060417"/>
            <a:ext cx="4795200" cy="81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6133" b="1">
                <a:solidFill>
                  <a:schemeClr val="lt2"/>
                </a:solidFill>
              </a:defRPr>
            </a:lvl1pPr>
            <a:lvl2pPr lvl="1" algn="r" rtl="0">
              <a:spcBef>
                <a:spcPts val="0"/>
              </a:spcBef>
              <a:spcAft>
                <a:spcPts val="0"/>
              </a:spcAft>
              <a:buClr>
                <a:schemeClr val="accent1"/>
              </a:buClr>
              <a:buSzPts val="1800"/>
              <a:buNone/>
              <a:defRPr sz="2400">
                <a:solidFill>
                  <a:schemeClr val="accent1"/>
                </a:solidFill>
              </a:defRPr>
            </a:lvl2pPr>
            <a:lvl3pPr lvl="2" algn="r" rtl="0">
              <a:spcBef>
                <a:spcPts val="0"/>
              </a:spcBef>
              <a:spcAft>
                <a:spcPts val="0"/>
              </a:spcAft>
              <a:buClr>
                <a:schemeClr val="accent1"/>
              </a:buClr>
              <a:buSzPts val="1800"/>
              <a:buNone/>
              <a:defRPr sz="2400">
                <a:solidFill>
                  <a:schemeClr val="accent1"/>
                </a:solidFill>
              </a:defRPr>
            </a:lvl3pPr>
            <a:lvl4pPr lvl="3" algn="r" rtl="0">
              <a:spcBef>
                <a:spcPts val="0"/>
              </a:spcBef>
              <a:spcAft>
                <a:spcPts val="0"/>
              </a:spcAft>
              <a:buClr>
                <a:schemeClr val="accent1"/>
              </a:buClr>
              <a:buSzPts val="1800"/>
              <a:buNone/>
              <a:defRPr sz="2400">
                <a:solidFill>
                  <a:schemeClr val="accent1"/>
                </a:solidFill>
              </a:defRPr>
            </a:lvl4pPr>
            <a:lvl5pPr lvl="4" algn="r" rtl="0">
              <a:spcBef>
                <a:spcPts val="0"/>
              </a:spcBef>
              <a:spcAft>
                <a:spcPts val="0"/>
              </a:spcAft>
              <a:buClr>
                <a:schemeClr val="accent1"/>
              </a:buClr>
              <a:buSzPts val="1800"/>
              <a:buNone/>
              <a:defRPr sz="2400">
                <a:solidFill>
                  <a:schemeClr val="accent1"/>
                </a:solidFill>
              </a:defRPr>
            </a:lvl5pPr>
            <a:lvl6pPr lvl="5" algn="r" rtl="0">
              <a:spcBef>
                <a:spcPts val="0"/>
              </a:spcBef>
              <a:spcAft>
                <a:spcPts val="0"/>
              </a:spcAft>
              <a:buClr>
                <a:schemeClr val="accent1"/>
              </a:buClr>
              <a:buSzPts val="1800"/>
              <a:buNone/>
              <a:defRPr sz="2400">
                <a:solidFill>
                  <a:schemeClr val="accent1"/>
                </a:solidFill>
              </a:defRPr>
            </a:lvl6pPr>
            <a:lvl7pPr lvl="6" algn="r" rtl="0">
              <a:spcBef>
                <a:spcPts val="0"/>
              </a:spcBef>
              <a:spcAft>
                <a:spcPts val="0"/>
              </a:spcAft>
              <a:buClr>
                <a:schemeClr val="accent1"/>
              </a:buClr>
              <a:buSzPts val="1800"/>
              <a:buNone/>
              <a:defRPr sz="2400">
                <a:solidFill>
                  <a:schemeClr val="accent1"/>
                </a:solidFill>
              </a:defRPr>
            </a:lvl7pPr>
            <a:lvl8pPr lvl="7" algn="r" rtl="0">
              <a:spcBef>
                <a:spcPts val="0"/>
              </a:spcBef>
              <a:spcAft>
                <a:spcPts val="0"/>
              </a:spcAft>
              <a:buClr>
                <a:schemeClr val="accent1"/>
              </a:buClr>
              <a:buSzPts val="1800"/>
              <a:buNone/>
              <a:defRPr sz="2400">
                <a:solidFill>
                  <a:schemeClr val="accent1"/>
                </a:solidFill>
              </a:defRPr>
            </a:lvl8pPr>
            <a:lvl9pPr lvl="8" algn="r" rtl="0">
              <a:spcBef>
                <a:spcPts val="0"/>
              </a:spcBef>
              <a:spcAft>
                <a:spcPts val="0"/>
              </a:spcAft>
              <a:buClr>
                <a:schemeClr val="accent1"/>
              </a:buClr>
              <a:buSzPts val="1800"/>
              <a:buNone/>
              <a:defRPr sz="2400">
                <a:solidFill>
                  <a:schemeClr val="accent1"/>
                </a:solidFill>
              </a:defRPr>
            </a:lvl9pPr>
          </a:lstStyle>
          <a:p>
            <a:r>
              <a:t>xx%</a:t>
            </a:r>
          </a:p>
        </p:txBody>
      </p:sp>
      <p:sp>
        <p:nvSpPr>
          <p:cNvPr id="116" name="Google Shape;116;p18"/>
          <p:cNvSpPr txBox="1">
            <a:spLocks noGrp="1"/>
          </p:cNvSpPr>
          <p:nvPr>
            <p:ph type="subTitle" idx="2"/>
          </p:nvPr>
        </p:nvSpPr>
        <p:spPr>
          <a:xfrm>
            <a:off x="950967" y="3577451"/>
            <a:ext cx="4795200" cy="60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2133"/>
            </a:lvl1pPr>
            <a:lvl2pPr lvl="1" algn="r" rtl="0">
              <a:spcBef>
                <a:spcPts val="0"/>
              </a:spcBef>
              <a:spcAft>
                <a:spcPts val="0"/>
              </a:spcAft>
              <a:buClr>
                <a:schemeClr val="lt1"/>
              </a:buClr>
              <a:buSzPts val="1500"/>
              <a:buNone/>
              <a:defRPr sz="2000">
                <a:solidFill>
                  <a:schemeClr val="lt1"/>
                </a:solidFill>
              </a:defRPr>
            </a:lvl2pPr>
            <a:lvl3pPr lvl="2" algn="r" rtl="0">
              <a:spcBef>
                <a:spcPts val="0"/>
              </a:spcBef>
              <a:spcAft>
                <a:spcPts val="0"/>
              </a:spcAft>
              <a:buClr>
                <a:schemeClr val="lt1"/>
              </a:buClr>
              <a:buSzPts val="1500"/>
              <a:buNone/>
              <a:defRPr sz="2000">
                <a:solidFill>
                  <a:schemeClr val="lt1"/>
                </a:solidFill>
              </a:defRPr>
            </a:lvl3pPr>
            <a:lvl4pPr lvl="3" algn="r" rtl="0">
              <a:spcBef>
                <a:spcPts val="0"/>
              </a:spcBef>
              <a:spcAft>
                <a:spcPts val="0"/>
              </a:spcAft>
              <a:buClr>
                <a:schemeClr val="lt1"/>
              </a:buClr>
              <a:buSzPts val="1500"/>
              <a:buNone/>
              <a:defRPr sz="2000">
                <a:solidFill>
                  <a:schemeClr val="lt1"/>
                </a:solidFill>
              </a:defRPr>
            </a:lvl4pPr>
            <a:lvl5pPr lvl="4" algn="r" rtl="0">
              <a:spcBef>
                <a:spcPts val="0"/>
              </a:spcBef>
              <a:spcAft>
                <a:spcPts val="0"/>
              </a:spcAft>
              <a:buClr>
                <a:schemeClr val="lt1"/>
              </a:buClr>
              <a:buSzPts val="1500"/>
              <a:buNone/>
              <a:defRPr sz="2000">
                <a:solidFill>
                  <a:schemeClr val="lt1"/>
                </a:solidFill>
              </a:defRPr>
            </a:lvl5pPr>
            <a:lvl6pPr lvl="5" algn="r" rtl="0">
              <a:spcBef>
                <a:spcPts val="0"/>
              </a:spcBef>
              <a:spcAft>
                <a:spcPts val="0"/>
              </a:spcAft>
              <a:buClr>
                <a:schemeClr val="lt1"/>
              </a:buClr>
              <a:buSzPts val="1500"/>
              <a:buNone/>
              <a:defRPr sz="2000">
                <a:solidFill>
                  <a:schemeClr val="lt1"/>
                </a:solidFill>
              </a:defRPr>
            </a:lvl6pPr>
            <a:lvl7pPr lvl="6" algn="r" rtl="0">
              <a:spcBef>
                <a:spcPts val="0"/>
              </a:spcBef>
              <a:spcAft>
                <a:spcPts val="0"/>
              </a:spcAft>
              <a:buClr>
                <a:schemeClr val="lt1"/>
              </a:buClr>
              <a:buSzPts val="1500"/>
              <a:buNone/>
              <a:defRPr sz="2000">
                <a:solidFill>
                  <a:schemeClr val="lt1"/>
                </a:solidFill>
              </a:defRPr>
            </a:lvl7pPr>
            <a:lvl8pPr lvl="7" algn="r" rtl="0">
              <a:spcBef>
                <a:spcPts val="0"/>
              </a:spcBef>
              <a:spcAft>
                <a:spcPts val="0"/>
              </a:spcAft>
              <a:buClr>
                <a:schemeClr val="lt1"/>
              </a:buClr>
              <a:buSzPts val="1500"/>
              <a:buNone/>
              <a:defRPr sz="2000">
                <a:solidFill>
                  <a:schemeClr val="lt1"/>
                </a:solidFill>
              </a:defRPr>
            </a:lvl8pPr>
            <a:lvl9pPr lvl="8" algn="r" rtl="0">
              <a:spcBef>
                <a:spcPts val="0"/>
              </a:spcBef>
              <a:spcAft>
                <a:spcPts val="0"/>
              </a:spcAft>
              <a:buClr>
                <a:schemeClr val="lt1"/>
              </a:buClr>
              <a:buSzPts val="1500"/>
              <a:buNone/>
              <a:defRPr sz="2000">
                <a:solidFill>
                  <a:schemeClr val="lt1"/>
                </a:solidFill>
              </a:defRPr>
            </a:lvl9pPr>
          </a:lstStyle>
          <a:p>
            <a:r>
              <a:rPr lang="ko-KR" altLang="en-US"/>
              <a:t>클릭하여 마스터 부제목 스타일 편집</a:t>
            </a:r>
            <a:endParaRPr/>
          </a:p>
        </p:txBody>
      </p:sp>
      <p:sp>
        <p:nvSpPr>
          <p:cNvPr id="117" name="Google Shape;117;p18"/>
          <p:cNvSpPr txBox="1">
            <a:spLocks noGrp="1"/>
          </p:cNvSpPr>
          <p:nvPr>
            <p:ph type="title" idx="3" hasCustomPrompt="1"/>
          </p:nvPr>
        </p:nvSpPr>
        <p:spPr>
          <a:xfrm>
            <a:off x="950967" y="2673343"/>
            <a:ext cx="4795200" cy="81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6133" b="1">
                <a:solidFill>
                  <a:schemeClr val="lt2"/>
                </a:solidFill>
              </a:defRPr>
            </a:lvl1pPr>
            <a:lvl2pPr lvl="1" algn="r" rtl="0">
              <a:spcBef>
                <a:spcPts val="0"/>
              </a:spcBef>
              <a:spcAft>
                <a:spcPts val="0"/>
              </a:spcAft>
              <a:buClr>
                <a:schemeClr val="accent1"/>
              </a:buClr>
              <a:buSzPts val="1800"/>
              <a:buNone/>
              <a:defRPr sz="2400">
                <a:solidFill>
                  <a:schemeClr val="accent1"/>
                </a:solidFill>
              </a:defRPr>
            </a:lvl2pPr>
            <a:lvl3pPr lvl="2" algn="r" rtl="0">
              <a:spcBef>
                <a:spcPts val="0"/>
              </a:spcBef>
              <a:spcAft>
                <a:spcPts val="0"/>
              </a:spcAft>
              <a:buClr>
                <a:schemeClr val="accent1"/>
              </a:buClr>
              <a:buSzPts val="1800"/>
              <a:buNone/>
              <a:defRPr sz="2400">
                <a:solidFill>
                  <a:schemeClr val="accent1"/>
                </a:solidFill>
              </a:defRPr>
            </a:lvl3pPr>
            <a:lvl4pPr lvl="3" algn="r" rtl="0">
              <a:spcBef>
                <a:spcPts val="0"/>
              </a:spcBef>
              <a:spcAft>
                <a:spcPts val="0"/>
              </a:spcAft>
              <a:buClr>
                <a:schemeClr val="accent1"/>
              </a:buClr>
              <a:buSzPts val="1800"/>
              <a:buNone/>
              <a:defRPr sz="2400">
                <a:solidFill>
                  <a:schemeClr val="accent1"/>
                </a:solidFill>
              </a:defRPr>
            </a:lvl4pPr>
            <a:lvl5pPr lvl="4" algn="r" rtl="0">
              <a:spcBef>
                <a:spcPts val="0"/>
              </a:spcBef>
              <a:spcAft>
                <a:spcPts val="0"/>
              </a:spcAft>
              <a:buClr>
                <a:schemeClr val="accent1"/>
              </a:buClr>
              <a:buSzPts val="1800"/>
              <a:buNone/>
              <a:defRPr sz="2400">
                <a:solidFill>
                  <a:schemeClr val="accent1"/>
                </a:solidFill>
              </a:defRPr>
            </a:lvl5pPr>
            <a:lvl6pPr lvl="5" algn="r" rtl="0">
              <a:spcBef>
                <a:spcPts val="0"/>
              </a:spcBef>
              <a:spcAft>
                <a:spcPts val="0"/>
              </a:spcAft>
              <a:buClr>
                <a:schemeClr val="accent1"/>
              </a:buClr>
              <a:buSzPts val="1800"/>
              <a:buNone/>
              <a:defRPr sz="2400">
                <a:solidFill>
                  <a:schemeClr val="accent1"/>
                </a:solidFill>
              </a:defRPr>
            </a:lvl6pPr>
            <a:lvl7pPr lvl="6" algn="r" rtl="0">
              <a:spcBef>
                <a:spcPts val="0"/>
              </a:spcBef>
              <a:spcAft>
                <a:spcPts val="0"/>
              </a:spcAft>
              <a:buClr>
                <a:schemeClr val="accent1"/>
              </a:buClr>
              <a:buSzPts val="1800"/>
              <a:buNone/>
              <a:defRPr sz="2400">
                <a:solidFill>
                  <a:schemeClr val="accent1"/>
                </a:solidFill>
              </a:defRPr>
            </a:lvl7pPr>
            <a:lvl8pPr lvl="7" algn="r" rtl="0">
              <a:spcBef>
                <a:spcPts val="0"/>
              </a:spcBef>
              <a:spcAft>
                <a:spcPts val="0"/>
              </a:spcAft>
              <a:buClr>
                <a:schemeClr val="accent1"/>
              </a:buClr>
              <a:buSzPts val="1800"/>
              <a:buNone/>
              <a:defRPr sz="2400">
                <a:solidFill>
                  <a:schemeClr val="accent1"/>
                </a:solidFill>
              </a:defRPr>
            </a:lvl8pPr>
            <a:lvl9pPr lvl="8" algn="r" rtl="0">
              <a:spcBef>
                <a:spcPts val="0"/>
              </a:spcBef>
              <a:spcAft>
                <a:spcPts val="0"/>
              </a:spcAft>
              <a:buClr>
                <a:schemeClr val="accent1"/>
              </a:buClr>
              <a:buSzPts val="1800"/>
              <a:buNone/>
              <a:defRPr sz="2400">
                <a:solidFill>
                  <a:schemeClr val="accent1"/>
                </a:solidFill>
              </a:defRPr>
            </a:lvl9pPr>
          </a:lstStyle>
          <a:p>
            <a:r>
              <a:t>xx%</a:t>
            </a:r>
          </a:p>
        </p:txBody>
      </p:sp>
      <p:sp>
        <p:nvSpPr>
          <p:cNvPr id="118" name="Google Shape;118;p18"/>
          <p:cNvSpPr txBox="1">
            <a:spLocks noGrp="1"/>
          </p:cNvSpPr>
          <p:nvPr>
            <p:ph type="subTitle" idx="4"/>
          </p:nvPr>
        </p:nvSpPr>
        <p:spPr>
          <a:xfrm>
            <a:off x="950967" y="5190384"/>
            <a:ext cx="4795200" cy="60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2133"/>
            </a:lvl1pPr>
            <a:lvl2pPr lvl="1" algn="r" rtl="0">
              <a:spcBef>
                <a:spcPts val="0"/>
              </a:spcBef>
              <a:spcAft>
                <a:spcPts val="0"/>
              </a:spcAft>
              <a:buClr>
                <a:schemeClr val="lt1"/>
              </a:buClr>
              <a:buSzPts val="1500"/>
              <a:buNone/>
              <a:defRPr sz="2000">
                <a:solidFill>
                  <a:schemeClr val="lt1"/>
                </a:solidFill>
              </a:defRPr>
            </a:lvl2pPr>
            <a:lvl3pPr lvl="2" algn="r" rtl="0">
              <a:spcBef>
                <a:spcPts val="0"/>
              </a:spcBef>
              <a:spcAft>
                <a:spcPts val="0"/>
              </a:spcAft>
              <a:buClr>
                <a:schemeClr val="lt1"/>
              </a:buClr>
              <a:buSzPts val="1500"/>
              <a:buNone/>
              <a:defRPr sz="2000">
                <a:solidFill>
                  <a:schemeClr val="lt1"/>
                </a:solidFill>
              </a:defRPr>
            </a:lvl3pPr>
            <a:lvl4pPr lvl="3" algn="r" rtl="0">
              <a:spcBef>
                <a:spcPts val="0"/>
              </a:spcBef>
              <a:spcAft>
                <a:spcPts val="0"/>
              </a:spcAft>
              <a:buClr>
                <a:schemeClr val="lt1"/>
              </a:buClr>
              <a:buSzPts val="1500"/>
              <a:buNone/>
              <a:defRPr sz="2000">
                <a:solidFill>
                  <a:schemeClr val="lt1"/>
                </a:solidFill>
              </a:defRPr>
            </a:lvl4pPr>
            <a:lvl5pPr lvl="4" algn="r" rtl="0">
              <a:spcBef>
                <a:spcPts val="0"/>
              </a:spcBef>
              <a:spcAft>
                <a:spcPts val="0"/>
              </a:spcAft>
              <a:buClr>
                <a:schemeClr val="lt1"/>
              </a:buClr>
              <a:buSzPts val="1500"/>
              <a:buNone/>
              <a:defRPr sz="2000">
                <a:solidFill>
                  <a:schemeClr val="lt1"/>
                </a:solidFill>
              </a:defRPr>
            </a:lvl5pPr>
            <a:lvl6pPr lvl="5" algn="r" rtl="0">
              <a:spcBef>
                <a:spcPts val="0"/>
              </a:spcBef>
              <a:spcAft>
                <a:spcPts val="0"/>
              </a:spcAft>
              <a:buClr>
                <a:schemeClr val="lt1"/>
              </a:buClr>
              <a:buSzPts val="1500"/>
              <a:buNone/>
              <a:defRPr sz="2000">
                <a:solidFill>
                  <a:schemeClr val="lt1"/>
                </a:solidFill>
              </a:defRPr>
            </a:lvl6pPr>
            <a:lvl7pPr lvl="6" algn="r" rtl="0">
              <a:spcBef>
                <a:spcPts val="0"/>
              </a:spcBef>
              <a:spcAft>
                <a:spcPts val="0"/>
              </a:spcAft>
              <a:buClr>
                <a:schemeClr val="lt1"/>
              </a:buClr>
              <a:buSzPts val="1500"/>
              <a:buNone/>
              <a:defRPr sz="2000">
                <a:solidFill>
                  <a:schemeClr val="lt1"/>
                </a:solidFill>
              </a:defRPr>
            </a:lvl7pPr>
            <a:lvl8pPr lvl="7" algn="r" rtl="0">
              <a:spcBef>
                <a:spcPts val="0"/>
              </a:spcBef>
              <a:spcAft>
                <a:spcPts val="0"/>
              </a:spcAft>
              <a:buClr>
                <a:schemeClr val="lt1"/>
              </a:buClr>
              <a:buSzPts val="1500"/>
              <a:buNone/>
              <a:defRPr sz="2000">
                <a:solidFill>
                  <a:schemeClr val="lt1"/>
                </a:solidFill>
              </a:defRPr>
            </a:lvl8pPr>
            <a:lvl9pPr lvl="8" algn="r" rtl="0">
              <a:spcBef>
                <a:spcPts val="0"/>
              </a:spcBef>
              <a:spcAft>
                <a:spcPts val="0"/>
              </a:spcAft>
              <a:buClr>
                <a:schemeClr val="lt1"/>
              </a:buClr>
              <a:buSzPts val="1500"/>
              <a:buNone/>
              <a:defRPr sz="2000">
                <a:solidFill>
                  <a:schemeClr val="lt1"/>
                </a:solidFill>
              </a:defRPr>
            </a:lvl9pPr>
          </a:lstStyle>
          <a:p>
            <a:r>
              <a:rPr lang="ko-KR" altLang="en-US"/>
              <a:t>클릭하여 마스터 부제목 스타일 편집</a:t>
            </a:r>
            <a:endParaRPr/>
          </a:p>
        </p:txBody>
      </p:sp>
      <p:sp>
        <p:nvSpPr>
          <p:cNvPr id="119" name="Google Shape;119;p18"/>
          <p:cNvSpPr txBox="1">
            <a:spLocks noGrp="1"/>
          </p:cNvSpPr>
          <p:nvPr>
            <p:ph type="title" idx="5" hasCustomPrompt="1"/>
          </p:nvPr>
        </p:nvSpPr>
        <p:spPr>
          <a:xfrm>
            <a:off x="950967" y="4286251"/>
            <a:ext cx="4795200" cy="81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6133" b="1">
                <a:solidFill>
                  <a:schemeClr val="lt2"/>
                </a:solidFill>
              </a:defRPr>
            </a:lvl1pPr>
            <a:lvl2pPr lvl="1" algn="r" rtl="0">
              <a:spcBef>
                <a:spcPts val="0"/>
              </a:spcBef>
              <a:spcAft>
                <a:spcPts val="0"/>
              </a:spcAft>
              <a:buClr>
                <a:schemeClr val="accent1"/>
              </a:buClr>
              <a:buSzPts val="1800"/>
              <a:buNone/>
              <a:defRPr sz="2400">
                <a:solidFill>
                  <a:schemeClr val="accent1"/>
                </a:solidFill>
              </a:defRPr>
            </a:lvl2pPr>
            <a:lvl3pPr lvl="2" algn="r" rtl="0">
              <a:spcBef>
                <a:spcPts val="0"/>
              </a:spcBef>
              <a:spcAft>
                <a:spcPts val="0"/>
              </a:spcAft>
              <a:buClr>
                <a:schemeClr val="accent1"/>
              </a:buClr>
              <a:buSzPts val="1800"/>
              <a:buNone/>
              <a:defRPr sz="2400">
                <a:solidFill>
                  <a:schemeClr val="accent1"/>
                </a:solidFill>
              </a:defRPr>
            </a:lvl3pPr>
            <a:lvl4pPr lvl="3" algn="r" rtl="0">
              <a:spcBef>
                <a:spcPts val="0"/>
              </a:spcBef>
              <a:spcAft>
                <a:spcPts val="0"/>
              </a:spcAft>
              <a:buClr>
                <a:schemeClr val="accent1"/>
              </a:buClr>
              <a:buSzPts val="1800"/>
              <a:buNone/>
              <a:defRPr sz="2400">
                <a:solidFill>
                  <a:schemeClr val="accent1"/>
                </a:solidFill>
              </a:defRPr>
            </a:lvl4pPr>
            <a:lvl5pPr lvl="4" algn="r" rtl="0">
              <a:spcBef>
                <a:spcPts val="0"/>
              </a:spcBef>
              <a:spcAft>
                <a:spcPts val="0"/>
              </a:spcAft>
              <a:buClr>
                <a:schemeClr val="accent1"/>
              </a:buClr>
              <a:buSzPts val="1800"/>
              <a:buNone/>
              <a:defRPr sz="2400">
                <a:solidFill>
                  <a:schemeClr val="accent1"/>
                </a:solidFill>
              </a:defRPr>
            </a:lvl5pPr>
            <a:lvl6pPr lvl="5" algn="r" rtl="0">
              <a:spcBef>
                <a:spcPts val="0"/>
              </a:spcBef>
              <a:spcAft>
                <a:spcPts val="0"/>
              </a:spcAft>
              <a:buClr>
                <a:schemeClr val="accent1"/>
              </a:buClr>
              <a:buSzPts val="1800"/>
              <a:buNone/>
              <a:defRPr sz="2400">
                <a:solidFill>
                  <a:schemeClr val="accent1"/>
                </a:solidFill>
              </a:defRPr>
            </a:lvl6pPr>
            <a:lvl7pPr lvl="6" algn="r" rtl="0">
              <a:spcBef>
                <a:spcPts val="0"/>
              </a:spcBef>
              <a:spcAft>
                <a:spcPts val="0"/>
              </a:spcAft>
              <a:buClr>
                <a:schemeClr val="accent1"/>
              </a:buClr>
              <a:buSzPts val="1800"/>
              <a:buNone/>
              <a:defRPr sz="2400">
                <a:solidFill>
                  <a:schemeClr val="accent1"/>
                </a:solidFill>
              </a:defRPr>
            </a:lvl7pPr>
            <a:lvl8pPr lvl="7" algn="r" rtl="0">
              <a:spcBef>
                <a:spcPts val="0"/>
              </a:spcBef>
              <a:spcAft>
                <a:spcPts val="0"/>
              </a:spcAft>
              <a:buClr>
                <a:schemeClr val="accent1"/>
              </a:buClr>
              <a:buSzPts val="1800"/>
              <a:buNone/>
              <a:defRPr sz="2400">
                <a:solidFill>
                  <a:schemeClr val="accent1"/>
                </a:solidFill>
              </a:defRPr>
            </a:lvl8pPr>
            <a:lvl9pPr lvl="8" algn="r" rtl="0">
              <a:spcBef>
                <a:spcPts val="0"/>
              </a:spcBef>
              <a:spcAft>
                <a:spcPts val="0"/>
              </a:spcAft>
              <a:buClr>
                <a:schemeClr val="accent1"/>
              </a:buClr>
              <a:buSzPts val="1800"/>
              <a:buNone/>
              <a:defRPr sz="2400">
                <a:solidFill>
                  <a:schemeClr val="accent1"/>
                </a:solidFill>
              </a:defRPr>
            </a:lvl9pPr>
          </a:lstStyle>
          <a:p>
            <a:r>
              <a:t>xx%</a:t>
            </a:r>
          </a:p>
        </p:txBody>
      </p:sp>
      <p:grpSp>
        <p:nvGrpSpPr>
          <p:cNvPr id="120" name="Google Shape;120;p18"/>
          <p:cNvGrpSpPr/>
          <p:nvPr/>
        </p:nvGrpSpPr>
        <p:grpSpPr>
          <a:xfrm>
            <a:off x="10331765" y="843567"/>
            <a:ext cx="849200" cy="430400"/>
            <a:chOff x="790074" y="3806775"/>
            <a:chExt cx="636900" cy="322800"/>
          </a:xfrm>
        </p:grpSpPr>
        <p:sp>
          <p:nvSpPr>
            <p:cNvPr id="121" name="Google Shape;121;p18"/>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22" name="Google Shape;122;p18"/>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23" name="Google Shape;123;p18"/>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98782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126" name="Google Shape;126;p19"/>
          <p:cNvSpPr txBox="1">
            <a:spLocks noGrp="1"/>
          </p:cNvSpPr>
          <p:nvPr>
            <p:ph type="subTitle" idx="1"/>
          </p:nvPr>
        </p:nvSpPr>
        <p:spPr>
          <a:xfrm>
            <a:off x="1041467" y="41794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Fjalla One"/>
              <a:buNone/>
              <a:defRPr sz="2933" b="1">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9pPr>
          </a:lstStyle>
          <a:p>
            <a:r>
              <a:rPr lang="ko-KR" altLang="en-US"/>
              <a:t>클릭하여 마스터 부제목 스타일 편집</a:t>
            </a:r>
            <a:endParaRPr/>
          </a:p>
        </p:txBody>
      </p:sp>
      <p:sp>
        <p:nvSpPr>
          <p:cNvPr id="127" name="Google Shape;127;p19"/>
          <p:cNvSpPr txBox="1">
            <a:spLocks noGrp="1"/>
          </p:cNvSpPr>
          <p:nvPr>
            <p:ph type="subTitle" idx="2"/>
          </p:nvPr>
        </p:nvSpPr>
        <p:spPr>
          <a:xfrm>
            <a:off x="4629545" y="41794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Fjalla One"/>
              <a:buNone/>
              <a:defRPr sz="2933" b="1">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9pPr>
          </a:lstStyle>
          <a:p>
            <a:r>
              <a:rPr lang="ko-KR" altLang="en-US"/>
              <a:t>클릭하여 마스터 부제목 스타일 편집</a:t>
            </a:r>
            <a:endParaRPr/>
          </a:p>
        </p:txBody>
      </p:sp>
      <p:sp>
        <p:nvSpPr>
          <p:cNvPr id="128" name="Google Shape;128;p19"/>
          <p:cNvSpPr txBox="1">
            <a:spLocks noGrp="1"/>
          </p:cNvSpPr>
          <p:nvPr>
            <p:ph type="subTitle" idx="3"/>
          </p:nvPr>
        </p:nvSpPr>
        <p:spPr>
          <a:xfrm>
            <a:off x="1041467" y="4785432"/>
            <a:ext cx="2890400" cy="68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133"/>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r>
              <a:rPr lang="ko-KR" altLang="en-US"/>
              <a:t>클릭하여 마스터 부제목 스타일 편집</a:t>
            </a:r>
            <a:endParaRPr/>
          </a:p>
        </p:txBody>
      </p:sp>
      <p:sp>
        <p:nvSpPr>
          <p:cNvPr id="129" name="Google Shape;129;p19"/>
          <p:cNvSpPr txBox="1">
            <a:spLocks noGrp="1"/>
          </p:cNvSpPr>
          <p:nvPr>
            <p:ph type="subTitle" idx="4"/>
          </p:nvPr>
        </p:nvSpPr>
        <p:spPr>
          <a:xfrm>
            <a:off x="4629545" y="4785432"/>
            <a:ext cx="2890400" cy="68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133"/>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r>
              <a:rPr lang="ko-KR" altLang="en-US"/>
              <a:t>클릭하여 마스터 부제목 스타일 편집</a:t>
            </a:r>
            <a:endParaRPr/>
          </a:p>
        </p:txBody>
      </p:sp>
      <p:sp>
        <p:nvSpPr>
          <p:cNvPr id="130" name="Google Shape;130;p19"/>
          <p:cNvSpPr txBox="1">
            <a:spLocks noGrp="1"/>
          </p:cNvSpPr>
          <p:nvPr>
            <p:ph type="title" idx="5" hasCustomPrompt="1"/>
          </p:nvPr>
        </p:nvSpPr>
        <p:spPr>
          <a:xfrm>
            <a:off x="1039633" y="18911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400" b="1">
                <a:solidFill>
                  <a:schemeClr val="lt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31" name="Google Shape;131;p19"/>
          <p:cNvSpPr txBox="1">
            <a:spLocks noGrp="1"/>
          </p:cNvSpPr>
          <p:nvPr>
            <p:ph type="title" idx="6" hasCustomPrompt="1"/>
          </p:nvPr>
        </p:nvSpPr>
        <p:spPr>
          <a:xfrm>
            <a:off x="4627712" y="18911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400" b="1">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sp>
        <p:nvSpPr>
          <p:cNvPr id="132" name="Google Shape;132;p19"/>
          <p:cNvSpPr txBox="1">
            <a:spLocks noGrp="1"/>
          </p:cNvSpPr>
          <p:nvPr>
            <p:ph type="subTitle" idx="7"/>
          </p:nvPr>
        </p:nvSpPr>
        <p:spPr>
          <a:xfrm>
            <a:off x="8260132" y="41794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Fjalla One"/>
              <a:buNone/>
              <a:defRPr sz="2933" b="1">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9pPr>
          </a:lstStyle>
          <a:p>
            <a:r>
              <a:rPr lang="ko-KR" altLang="en-US"/>
              <a:t>클릭하여 마스터 부제목 스타일 편집</a:t>
            </a:r>
            <a:endParaRPr/>
          </a:p>
        </p:txBody>
      </p:sp>
      <p:sp>
        <p:nvSpPr>
          <p:cNvPr id="133" name="Google Shape;133;p19"/>
          <p:cNvSpPr txBox="1">
            <a:spLocks noGrp="1"/>
          </p:cNvSpPr>
          <p:nvPr>
            <p:ph type="subTitle" idx="8"/>
          </p:nvPr>
        </p:nvSpPr>
        <p:spPr>
          <a:xfrm>
            <a:off x="8260132" y="4785432"/>
            <a:ext cx="2890400" cy="68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133"/>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r>
              <a:rPr lang="ko-KR" altLang="en-US"/>
              <a:t>클릭하여 마스터 부제목 스타일 편집</a:t>
            </a:r>
            <a:endParaRPr/>
          </a:p>
        </p:txBody>
      </p:sp>
      <p:sp>
        <p:nvSpPr>
          <p:cNvPr id="134" name="Google Shape;134;p19"/>
          <p:cNvSpPr txBox="1">
            <a:spLocks noGrp="1"/>
          </p:cNvSpPr>
          <p:nvPr>
            <p:ph type="title" idx="9" hasCustomPrompt="1"/>
          </p:nvPr>
        </p:nvSpPr>
        <p:spPr>
          <a:xfrm>
            <a:off x="8258299" y="18911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400" b="1">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cxnSp>
        <p:nvCxnSpPr>
          <p:cNvPr id="135" name="Google Shape;135;p19"/>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886157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cxnSp>
        <p:nvCxnSpPr>
          <p:cNvPr id="138" name="Google Shape;138;p20"/>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720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flipH="1">
            <a:off x="5883033" y="3010315"/>
            <a:ext cx="5358000" cy="112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667" b="1"/>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ko-KR" altLang="en-US"/>
              <a:t>마스터 제목 스타일 편집</a:t>
            </a:r>
            <a:endParaRPr/>
          </a:p>
        </p:txBody>
      </p:sp>
      <p:sp>
        <p:nvSpPr>
          <p:cNvPr id="15" name="Google Shape;15;p3"/>
          <p:cNvSpPr txBox="1">
            <a:spLocks noGrp="1"/>
          </p:cNvSpPr>
          <p:nvPr>
            <p:ph type="subTitle" idx="1"/>
          </p:nvPr>
        </p:nvSpPr>
        <p:spPr>
          <a:xfrm flipH="1">
            <a:off x="7161433" y="4132700"/>
            <a:ext cx="4079600" cy="93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16" name="Google Shape;16;p3"/>
          <p:cNvSpPr txBox="1">
            <a:spLocks noGrp="1"/>
          </p:cNvSpPr>
          <p:nvPr>
            <p:ph type="title" idx="2" hasCustomPrompt="1"/>
          </p:nvPr>
        </p:nvSpPr>
        <p:spPr>
          <a:xfrm flipH="1">
            <a:off x="8700233" y="1380899"/>
            <a:ext cx="2540800" cy="165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11866">
                <a:solidFill>
                  <a:schemeClr val="lt2"/>
                </a:solidFill>
              </a:defRPr>
            </a:lvl1pPr>
            <a:lvl2pPr lvl="1" algn="ctr" rtl="0">
              <a:spcBef>
                <a:spcPts val="0"/>
              </a:spcBef>
              <a:spcAft>
                <a:spcPts val="0"/>
              </a:spcAft>
              <a:buClr>
                <a:schemeClr val="lt1"/>
              </a:buClr>
              <a:buSzPts val="8900"/>
              <a:buNone/>
              <a:defRPr sz="11866">
                <a:solidFill>
                  <a:schemeClr val="lt1"/>
                </a:solidFill>
              </a:defRPr>
            </a:lvl2pPr>
            <a:lvl3pPr lvl="2" algn="ctr" rtl="0">
              <a:spcBef>
                <a:spcPts val="0"/>
              </a:spcBef>
              <a:spcAft>
                <a:spcPts val="0"/>
              </a:spcAft>
              <a:buClr>
                <a:schemeClr val="lt1"/>
              </a:buClr>
              <a:buSzPts val="8900"/>
              <a:buNone/>
              <a:defRPr sz="11866">
                <a:solidFill>
                  <a:schemeClr val="lt1"/>
                </a:solidFill>
              </a:defRPr>
            </a:lvl3pPr>
            <a:lvl4pPr lvl="3" algn="ctr" rtl="0">
              <a:spcBef>
                <a:spcPts val="0"/>
              </a:spcBef>
              <a:spcAft>
                <a:spcPts val="0"/>
              </a:spcAft>
              <a:buClr>
                <a:schemeClr val="lt1"/>
              </a:buClr>
              <a:buSzPts val="8900"/>
              <a:buNone/>
              <a:defRPr sz="11866">
                <a:solidFill>
                  <a:schemeClr val="lt1"/>
                </a:solidFill>
              </a:defRPr>
            </a:lvl4pPr>
            <a:lvl5pPr lvl="4" algn="ctr" rtl="0">
              <a:spcBef>
                <a:spcPts val="0"/>
              </a:spcBef>
              <a:spcAft>
                <a:spcPts val="0"/>
              </a:spcAft>
              <a:buClr>
                <a:schemeClr val="lt1"/>
              </a:buClr>
              <a:buSzPts val="8900"/>
              <a:buNone/>
              <a:defRPr sz="11866">
                <a:solidFill>
                  <a:schemeClr val="lt1"/>
                </a:solidFill>
              </a:defRPr>
            </a:lvl5pPr>
            <a:lvl6pPr lvl="5" algn="ctr" rtl="0">
              <a:spcBef>
                <a:spcPts val="0"/>
              </a:spcBef>
              <a:spcAft>
                <a:spcPts val="0"/>
              </a:spcAft>
              <a:buClr>
                <a:schemeClr val="lt1"/>
              </a:buClr>
              <a:buSzPts val="8900"/>
              <a:buNone/>
              <a:defRPr sz="11866">
                <a:solidFill>
                  <a:schemeClr val="lt1"/>
                </a:solidFill>
              </a:defRPr>
            </a:lvl6pPr>
            <a:lvl7pPr lvl="6" algn="ctr" rtl="0">
              <a:spcBef>
                <a:spcPts val="0"/>
              </a:spcBef>
              <a:spcAft>
                <a:spcPts val="0"/>
              </a:spcAft>
              <a:buClr>
                <a:schemeClr val="lt1"/>
              </a:buClr>
              <a:buSzPts val="8900"/>
              <a:buNone/>
              <a:defRPr sz="11866">
                <a:solidFill>
                  <a:schemeClr val="lt1"/>
                </a:solidFill>
              </a:defRPr>
            </a:lvl7pPr>
            <a:lvl8pPr lvl="7" algn="ctr" rtl="0">
              <a:spcBef>
                <a:spcPts val="0"/>
              </a:spcBef>
              <a:spcAft>
                <a:spcPts val="0"/>
              </a:spcAft>
              <a:buClr>
                <a:schemeClr val="lt1"/>
              </a:buClr>
              <a:buSzPts val="8900"/>
              <a:buNone/>
              <a:defRPr sz="11866">
                <a:solidFill>
                  <a:schemeClr val="lt1"/>
                </a:solidFill>
              </a:defRPr>
            </a:lvl8pPr>
            <a:lvl9pPr lvl="8" algn="ctr" rtl="0">
              <a:spcBef>
                <a:spcPts val="0"/>
              </a:spcBef>
              <a:spcAft>
                <a:spcPts val="0"/>
              </a:spcAft>
              <a:buClr>
                <a:schemeClr val="lt1"/>
              </a:buClr>
              <a:buSzPts val="8900"/>
              <a:buNone/>
              <a:defRPr sz="11866">
                <a:solidFill>
                  <a:schemeClr val="lt1"/>
                </a:solidFill>
              </a:defRPr>
            </a:lvl9pPr>
          </a:lstStyle>
          <a:p>
            <a:r>
              <a:t>xx%</a:t>
            </a:r>
          </a:p>
        </p:txBody>
      </p:sp>
      <p:cxnSp>
        <p:nvCxnSpPr>
          <p:cNvPr id="17" name="Google Shape;17;p3"/>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grpSp>
        <p:nvGrpSpPr>
          <p:cNvPr id="18" name="Google Shape;18;p3"/>
          <p:cNvGrpSpPr/>
          <p:nvPr/>
        </p:nvGrpSpPr>
        <p:grpSpPr>
          <a:xfrm>
            <a:off x="10331765" y="5685300"/>
            <a:ext cx="849200" cy="430400"/>
            <a:chOff x="790074" y="3806775"/>
            <a:chExt cx="636900" cy="322800"/>
          </a:xfrm>
        </p:grpSpPr>
        <p:sp>
          <p:nvSpPr>
            <p:cNvPr id="19" name="Google Shape;19;p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0" name="Google Shape;20;p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extLst>
      <p:ext uri="{BB962C8B-B14F-4D97-AF65-F5344CB8AC3E}">
        <p14:creationId xmlns:p14="http://schemas.microsoft.com/office/powerpoint/2010/main" val="2469708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39"/>
        <p:cNvGrpSpPr/>
        <p:nvPr/>
      </p:nvGrpSpPr>
      <p:grpSpPr>
        <a:xfrm>
          <a:off x="0" y="0"/>
          <a:ext cx="0" cy="0"/>
          <a:chOff x="0" y="0"/>
          <a:chExt cx="0" cy="0"/>
        </a:xfrm>
      </p:grpSpPr>
      <p:sp>
        <p:nvSpPr>
          <p:cNvPr id="140" name="Google Shape;140;p21"/>
          <p:cNvSpPr/>
          <p:nvPr/>
        </p:nvSpPr>
        <p:spPr>
          <a:xfrm>
            <a:off x="9850300" y="2303067"/>
            <a:ext cx="2962800" cy="2962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1" name="Google Shape;141;p21"/>
          <p:cNvGrpSpPr/>
          <p:nvPr/>
        </p:nvGrpSpPr>
        <p:grpSpPr>
          <a:xfrm flipH="1">
            <a:off x="10281892" y="2695061"/>
            <a:ext cx="1679673" cy="4164348"/>
            <a:chOff x="2330682" y="1468700"/>
            <a:chExt cx="824447" cy="2044019"/>
          </a:xfrm>
        </p:grpSpPr>
        <p:sp>
          <p:nvSpPr>
            <p:cNvPr id="142" name="Google Shape;142;p21"/>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21"/>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21"/>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21"/>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21"/>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7" name="Google Shape;147;p21"/>
          <p:cNvGrpSpPr/>
          <p:nvPr/>
        </p:nvGrpSpPr>
        <p:grpSpPr>
          <a:xfrm>
            <a:off x="10331765" y="843567"/>
            <a:ext cx="849200" cy="430400"/>
            <a:chOff x="790074" y="3806775"/>
            <a:chExt cx="636900" cy="322800"/>
          </a:xfrm>
        </p:grpSpPr>
        <p:sp>
          <p:nvSpPr>
            <p:cNvPr id="148" name="Google Shape;148;p21"/>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49" name="Google Shape;149;p21"/>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
        <p:nvSpPr>
          <p:cNvPr id="150" name="Google Shape;150;p21"/>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cxnSp>
        <p:nvCxnSpPr>
          <p:cNvPr id="151" name="Google Shape;151;p21"/>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94709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r>
              <a:rPr lang="ko-KR" altLang="en-US"/>
              <a:t>마스터 제목 스타일 편집</a:t>
            </a:r>
            <a:endParaRPr/>
          </a:p>
        </p:txBody>
      </p:sp>
      <p:cxnSp>
        <p:nvCxnSpPr>
          <p:cNvPr id="154" name="Google Shape;154;p22"/>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
        <p:nvSpPr>
          <p:cNvPr id="155" name="Google Shape;155;p22"/>
          <p:cNvSpPr/>
          <p:nvPr/>
        </p:nvSpPr>
        <p:spPr>
          <a:xfrm>
            <a:off x="10383733" y="3341200"/>
            <a:ext cx="2962800" cy="2962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6" name="Google Shape;156;p22"/>
          <p:cNvGrpSpPr/>
          <p:nvPr/>
        </p:nvGrpSpPr>
        <p:grpSpPr>
          <a:xfrm flipH="1">
            <a:off x="10383492" y="2695061"/>
            <a:ext cx="1679673" cy="4164348"/>
            <a:chOff x="2330682" y="1468700"/>
            <a:chExt cx="824447" cy="2044019"/>
          </a:xfrm>
        </p:grpSpPr>
        <p:sp>
          <p:nvSpPr>
            <p:cNvPr id="157" name="Google Shape;157;p22"/>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22"/>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22"/>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22"/>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22"/>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56224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62"/>
        <p:cNvGrpSpPr/>
        <p:nvPr/>
      </p:nvGrpSpPr>
      <p:grpSpPr>
        <a:xfrm>
          <a:off x="0" y="0"/>
          <a:ext cx="0" cy="0"/>
          <a:chOff x="0" y="0"/>
          <a:chExt cx="0" cy="0"/>
        </a:xfrm>
      </p:grpSpPr>
      <p:sp>
        <p:nvSpPr>
          <p:cNvPr id="163" name="Google Shape;163;p23"/>
          <p:cNvSpPr/>
          <p:nvPr/>
        </p:nvSpPr>
        <p:spPr>
          <a:xfrm>
            <a:off x="504800" y="2087367"/>
            <a:ext cx="2962800" cy="2962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23"/>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r>
              <a:rPr lang="ko-KR" altLang="en-US"/>
              <a:t>마스터 제목 스타일 편집</a:t>
            </a:r>
            <a:endParaRPr/>
          </a:p>
        </p:txBody>
      </p:sp>
      <p:cxnSp>
        <p:nvCxnSpPr>
          <p:cNvPr id="165" name="Google Shape;165;p23"/>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grpSp>
        <p:nvGrpSpPr>
          <p:cNvPr id="166" name="Google Shape;166;p23"/>
          <p:cNvGrpSpPr/>
          <p:nvPr/>
        </p:nvGrpSpPr>
        <p:grpSpPr>
          <a:xfrm>
            <a:off x="10331765" y="843567"/>
            <a:ext cx="849200" cy="430400"/>
            <a:chOff x="790074" y="3806775"/>
            <a:chExt cx="636900" cy="322800"/>
          </a:xfrm>
        </p:grpSpPr>
        <p:sp>
          <p:nvSpPr>
            <p:cNvPr id="167" name="Google Shape;167;p2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68" name="Google Shape;168;p2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169" name="Google Shape;169;p23"/>
          <p:cNvGrpSpPr/>
          <p:nvPr/>
        </p:nvGrpSpPr>
        <p:grpSpPr>
          <a:xfrm flipH="1">
            <a:off x="311062" y="2833712"/>
            <a:ext cx="1533919" cy="4024297"/>
            <a:chOff x="7005588" y="1179275"/>
            <a:chExt cx="706180" cy="1852694"/>
          </a:xfrm>
        </p:grpSpPr>
        <p:sp>
          <p:nvSpPr>
            <p:cNvPr id="170" name="Google Shape;170;p23"/>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23"/>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23"/>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38329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950967" y="1784384"/>
            <a:ext cx="4586800" cy="1274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9333" b="1"/>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ko-KR" altLang="en-US"/>
              <a:t>마스터 제목 스타일 편집</a:t>
            </a:r>
            <a:endParaRPr/>
          </a:p>
        </p:txBody>
      </p:sp>
      <p:sp>
        <p:nvSpPr>
          <p:cNvPr id="175" name="Google Shape;175;p24"/>
          <p:cNvSpPr txBox="1">
            <a:spLocks noGrp="1"/>
          </p:cNvSpPr>
          <p:nvPr>
            <p:ph type="subTitle" idx="1"/>
          </p:nvPr>
        </p:nvSpPr>
        <p:spPr>
          <a:xfrm>
            <a:off x="950967" y="3086017"/>
            <a:ext cx="3519200" cy="15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133">
                <a:solidFill>
                  <a:schemeClr val="dk1"/>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ko-KR" altLang="en-US"/>
              <a:t>클릭하여 마스터 부제목 스타일 편집</a:t>
            </a:r>
            <a:endParaRPr/>
          </a:p>
        </p:txBody>
      </p:sp>
      <p:cxnSp>
        <p:nvCxnSpPr>
          <p:cNvPr id="176" name="Google Shape;176;p24"/>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grpSp>
        <p:nvGrpSpPr>
          <p:cNvPr id="177" name="Google Shape;177;p24"/>
          <p:cNvGrpSpPr/>
          <p:nvPr/>
        </p:nvGrpSpPr>
        <p:grpSpPr>
          <a:xfrm>
            <a:off x="1053432" y="843567"/>
            <a:ext cx="849200" cy="430400"/>
            <a:chOff x="790074" y="3806775"/>
            <a:chExt cx="636900" cy="322800"/>
          </a:xfrm>
        </p:grpSpPr>
        <p:sp>
          <p:nvSpPr>
            <p:cNvPr id="178" name="Google Shape;178;p24"/>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79" name="Google Shape;179;p24"/>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extLst>
      <p:ext uri="{BB962C8B-B14F-4D97-AF65-F5344CB8AC3E}">
        <p14:creationId xmlns:p14="http://schemas.microsoft.com/office/powerpoint/2010/main" val="23976972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5918167" y="593367"/>
            <a:ext cx="4610400" cy="16088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182" name="Google Shape;182;p25"/>
          <p:cNvSpPr txBox="1">
            <a:spLocks noGrp="1"/>
          </p:cNvSpPr>
          <p:nvPr>
            <p:ph type="subTitle" idx="1"/>
          </p:nvPr>
        </p:nvSpPr>
        <p:spPr>
          <a:xfrm>
            <a:off x="5918167" y="2608433"/>
            <a:ext cx="5322800" cy="321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600"/>
              <a:buFont typeface="Actor"/>
              <a:buChar char="●"/>
              <a:defRPr sz="2133"/>
            </a:lvl1pPr>
            <a:lvl2pPr lvl="1">
              <a:spcBef>
                <a:spcPts val="0"/>
              </a:spcBef>
              <a:spcAft>
                <a:spcPts val="0"/>
              </a:spcAft>
              <a:buClr>
                <a:schemeClr val="lt2"/>
              </a:buClr>
              <a:buSzPts val="1600"/>
              <a:buFont typeface="Nunito"/>
              <a:buChar char="○"/>
              <a:defRPr/>
            </a:lvl2pPr>
            <a:lvl3pPr lvl="2">
              <a:spcBef>
                <a:spcPts val="0"/>
              </a:spcBef>
              <a:spcAft>
                <a:spcPts val="0"/>
              </a:spcAft>
              <a:buClr>
                <a:schemeClr val="lt2"/>
              </a:buClr>
              <a:buSzPts val="1600"/>
              <a:buFont typeface="Nunito"/>
              <a:buChar char="■"/>
              <a:defRPr/>
            </a:lvl3pPr>
            <a:lvl4pPr lvl="3">
              <a:spcBef>
                <a:spcPts val="0"/>
              </a:spcBef>
              <a:spcAft>
                <a:spcPts val="0"/>
              </a:spcAft>
              <a:buClr>
                <a:schemeClr val="lt2"/>
              </a:buClr>
              <a:buSzPts val="1600"/>
              <a:buFont typeface="Nunito"/>
              <a:buChar char="●"/>
              <a:defRPr/>
            </a:lvl4pPr>
            <a:lvl5pPr lvl="4">
              <a:spcBef>
                <a:spcPts val="0"/>
              </a:spcBef>
              <a:spcAft>
                <a:spcPts val="0"/>
              </a:spcAft>
              <a:buClr>
                <a:schemeClr val="lt2"/>
              </a:buClr>
              <a:buSzPts val="1600"/>
              <a:buFont typeface="Nunito"/>
              <a:buChar char="○"/>
              <a:defRPr/>
            </a:lvl5pPr>
            <a:lvl6pPr lvl="5">
              <a:spcBef>
                <a:spcPts val="0"/>
              </a:spcBef>
              <a:spcAft>
                <a:spcPts val="0"/>
              </a:spcAft>
              <a:buClr>
                <a:schemeClr val="lt2"/>
              </a:buClr>
              <a:buSzPts val="1600"/>
              <a:buFont typeface="Nunito"/>
              <a:buChar char="■"/>
              <a:defRPr/>
            </a:lvl6pPr>
            <a:lvl7pPr lvl="6">
              <a:spcBef>
                <a:spcPts val="0"/>
              </a:spcBef>
              <a:spcAft>
                <a:spcPts val="0"/>
              </a:spcAft>
              <a:buClr>
                <a:schemeClr val="lt2"/>
              </a:buClr>
              <a:buSzPts val="1600"/>
              <a:buFont typeface="Nunito"/>
              <a:buChar char="●"/>
              <a:defRPr/>
            </a:lvl7pPr>
            <a:lvl8pPr lvl="7">
              <a:spcBef>
                <a:spcPts val="0"/>
              </a:spcBef>
              <a:spcAft>
                <a:spcPts val="0"/>
              </a:spcAft>
              <a:buClr>
                <a:schemeClr val="lt2"/>
              </a:buClr>
              <a:buSzPts val="1600"/>
              <a:buFont typeface="Nunito"/>
              <a:buChar char="○"/>
              <a:defRPr/>
            </a:lvl8pPr>
            <a:lvl9pPr lvl="8">
              <a:spcBef>
                <a:spcPts val="0"/>
              </a:spcBef>
              <a:spcAft>
                <a:spcPts val="0"/>
              </a:spcAft>
              <a:buClr>
                <a:schemeClr val="lt2"/>
              </a:buClr>
              <a:buSzPts val="1600"/>
              <a:buFont typeface="Nunito"/>
              <a:buChar char="■"/>
              <a:defRPr/>
            </a:lvl9pPr>
          </a:lstStyle>
          <a:p>
            <a:r>
              <a:rPr lang="ko-KR" altLang="en-US"/>
              <a:t>클릭하여 마스터 부제목 스타일 편집</a:t>
            </a:r>
            <a:endParaRPr/>
          </a:p>
        </p:txBody>
      </p:sp>
      <p:cxnSp>
        <p:nvCxnSpPr>
          <p:cNvPr id="183" name="Google Shape;183;p25"/>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154228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186" name="Google Shape;186;p26"/>
          <p:cNvSpPr txBox="1">
            <a:spLocks noGrp="1"/>
          </p:cNvSpPr>
          <p:nvPr>
            <p:ph type="subTitle" idx="1"/>
          </p:nvPr>
        </p:nvSpPr>
        <p:spPr>
          <a:xfrm>
            <a:off x="950967" y="2705200"/>
            <a:ext cx="4088000" cy="14476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21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ko-KR" altLang="en-US"/>
              <a:t>클릭하여 마스터 부제목 스타일 편집</a:t>
            </a:r>
            <a:endParaRPr/>
          </a:p>
        </p:txBody>
      </p:sp>
      <p:grpSp>
        <p:nvGrpSpPr>
          <p:cNvPr id="187" name="Google Shape;187;p26"/>
          <p:cNvGrpSpPr/>
          <p:nvPr/>
        </p:nvGrpSpPr>
        <p:grpSpPr>
          <a:xfrm>
            <a:off x="10331765" y="843567"/>
            <a:ext cx="849200" cy="430400"/>
            <a:chOff x="790074" y="3806775"/>
            <a:chExt cx="636900" cy="322800"/>
          </a:xfrm>
        </p:grpSpPr>
        <p:sp>
          <p:nvSpPr>
            <p:cNvPr id="188" name="Google Shape;188;p26"/>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89" name="Google Shape;189;p26"/>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90" name="Google Shape;190;p26"/>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6146095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193" name="Google Shape;193;p27"/>
          <p:cNvSpPr txBox="1">
            <a:spLocks noGrp="1"/>
          </p:cNvSpPr>
          <p:nvPr>
            <p:ph type="subTitle" idx="1"/>
          </p:nvPr>
        </p:nvSpPr>
        <p:spPr>
          <a:xfrm>
            <a:off x="7152967" y="2705200"/>
            <a:ext cx="4088000" cy="144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grpSp>
        <p:nvGrpSpPr>
          <p:cNvPr id="194" name="Google Shape;194;p27"/>
          <p:cNvGrpSpPr/>
          <p:nvPr/>
        </p:nvGrpSpPr>
        <p:grpSpPr>
          <a:xfrm>
            <a:off x="1053432" y="5685300"/>
            <a:ext cx="849200" cy="430400"/>
            <a:chOff x="790074" y="3806775"/>
            <a:chExt cx="636900" cy="322800"/>
          </a:xfrm>
        </p:grpSpPr>
        <p:sp>
          <p:nvSpPr>
            <p:cNvPr id="195" name="Google Shape;195;p2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96" name="Google Shape;196;p2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97" name="Google Shape;197;p27"/>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222626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98"/>
        <p:cNvGrpSpPr/>
        <p:nvPr/>
      </p:nvGrpSpPr>
      <p:grpSpPr>
        <a:xfrm>
          <a:off x="0" y="0"/>
          <a:ext cx="0" cy="0"/>
          <a:chOff x="0" y="0"/>
          <a:chExt cx="0" cy="0"/>
        </a:xfrm>
      </p:grpSpPr>
      <p:sp>
        <p:nvSpPr>
          <p:cNvPr id="199" name="Google Shape;199;p28"/>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00" name="Google Shape;200;p28"/>
          <p:cNvSpPr txBox="1">
            <a:spLocks noGrp="1"/>
          </p:cNvSpPr>
          <p:nvPr>
            <p:ph type="subTitle" idx="1"/>
          </p:nvPr>
        </p:nvSpPr>
        <p:spPr>
          <a:xfrm>
            <a:off x="950967" y="2705200"/>
            <a:ext cx="4088000" cy="1447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grpSp>
        <p:nvGrpSpPr>
          <p:cNvPr id="201" name="Google Shape;201;p28"/>
          <p:cNvGrpSpPr/>
          <p:nvPr/>
        </p:nvGrpSpPr>
        <p:grpSpPr>
          <a:xfrm>
            <a:off x="10331765" y="843567"/>
            <a:ext cx="849200" cy="430400"/>
            <a:chOff x="790074" y="3806775"/>
            <a:chExt cx="636900" cy="322800"/>
          </a:xfrm>
        </p:grpSpPr>
        <p:sp>
          <p:nvSpPr>
            <p:cNvPr id="202" name="Google Shape;202;p28"/>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03" name="Google Shape;203;p28"/>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204" name="Google Shape;204;p28"/>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080803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07" name="Google Shape;207;p29"/>
          <p:cNvSpPr txBox="1">
            <a:spLocks noGrp="1"/>
          </p:cNvSpPr>
          <p:nvPr>
            <p:ph type="subTitle" idx="1"/>
          </p:nvPr>
        </p:nvSpPr>
        <p:spPr>
          <a:xfrm>
            <a:off x="950967" y="1429600"/>
            <a:ext cx="10290000" cy="4613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8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r>
              <a:rPr lang="ko-KR" altLang="en-US"/>
              <a:t>클릭하여 마스터 부제목 스타일 편집</a:t>
            </a:r>
            <a:endParaRPr/>
          </a:p>
        </p:txBody>
      </p:sp>
      <p:cxnSp>
        <p:nvCxnSpPr>
          <p:cNvPr id="208" name="Google Shape;208;p29"/>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308716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11" name="Google Shape;211;p30"/>
          <p:cNvSpPr txBox="1">
            <a:spLocks noGrp="1"/>
          </p:cNvSpPr>
          <p:nvPr>
            <p:ph type="subTitle" idx="1"/>
          </p:nvPr>
        </p:nvSpPr>
        <p:spPr>
          <a:xfrm>
            <a:off x="950967" y="1429600"/>
            <a:ext cx="5145200" cy="4613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600"/>
              <a:buChar char="●"/>
              <a:defRPr sz="2133"/>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r>
              <a:rPr lang="ko-KR" altLang="en-US"/>
              <a:t>클릭하여 마스터 부제목 스타일 편집</a:t>
            </a:r>
            <a:endParaRPr/>
          </a:p>
        </p:txBody>
      </p:sp>
      <p:sp>
        <p:nvSpPr>
          <p:cNvPr id="212" name="Google Shape;212;p30"/>
          <p:cNvSpPr txBox="1">
            <a:spLocks noGrp="1"/>
          </p:cNvSpPr>
          <p:nvPr>
            <p:ph type="subTitle" idx="2"/>
          </p:nvPr>
        </p:nvSpPr>
        <p:spPr>
          <a:xfrm>
            <a:off x="6096167" y="1429600"/>
            <a:ext cx="5145200" cy="461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600"/>
              <a:buChar char="●"/>
              <a:defRPr sz="2133"/>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r>
              <a:rPr lang="ko-KR" altLang="en-US"/>
              <a:t>클릭하여 마스터 부제목 스타일 편집</a:t>
            </a:r>
            <a:endParaRPr/>
          </a:p>
        </p:txBody>
      </p:sp>
      <p:cxnSp>
        <p:nvCxnSpPr>
          <p:cNvPr id="213" name="Google Shape;213;p30"/>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40468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950967" y="1446933"/>
            <a:ext cx="10290000" cy="4608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chemeClr val="lt2"/>
              </a:buClr>
              <a:buSzPts val="1200"/>
              <a:buAutoNum type="arabicPeriod"/>
              <a:defRPr sz="1600"/>
            </a:lvl1pPr>
            <a:lvl2pPr marL="1219170" lvl="1" indent="-406390" rtl="0">
              <a:spcBef>
                <a:spcPts val="0"/>
              </a:spcBef>
              <a:spcAft>
                <a:spcPts val="0"/>
              </a:spcAft>
              <a:buClr>
                <a:srgbClr val="434343"/>
              </a:buClr>
              <a:buSzPts val="1200"/>
              <a:buFont typeface="Roboto Condensed Light"/>
              <a:buAutoNum type="alphaLcPeriod"/>
              <a:defRPr/>
            </a:lvl2pPr>
            <a:lvl3pPr marL="1828754" lvl="2" indent="-406390" rtl="0">
              <a:spcBef>
                <a:spcPts val="0"/>
              </a:spcBef>
              <a:spcAft>
                <a:spcPts val="0"/>
              </a:spcAft>
              <a:buClr>
                <a:srgbClr val="434343"/>
              </a:buClr>
              <a:buSzPts val="1200"/>
              <a:buFont typeface="Roboto Condensed Light"/>
              <a:buAutoNum type="romanLcPeriod"/>
              <a:defRPr/>
            </a:lvl3pPr>
            <a:lvl4pPr marL="2438339" lvl="3" indent="-406390" rtl="0">
              <a:spcBef>
                <a:spcPts val="0"/>
              </a:spcBef>
              <a:spcAft>
                <a:spcPts val="0"/>
              </a:spcAft>
              <a:buClr>
                <a:srgbClr val="434343"/>
              </a:buClr>
              <a:buSzPts val="1200"/>
              <a:buFont typeface="Roboto Condensed Light"/>
              <a:buAutoNum type="arabicPeriod"/>
              <a:defRPr/>
            </a:lvl4pPr>
            <a:lvl5pPr marL="3047924" lvl="4" indent="-406390" rtl="0">
              <a:spcBef>
                <a:spcPts val="0"/>
              </a:spcBef>
              <a:spcAft>
                <a:spcPts val="0"/>
              </a:spcAft>
              <a:buClr>
                <a:srgbClr val="434343"/>
              </a:buClr>
              <a:buSzPts val="1200"/>
              <a:buFont typeface="Roboto Condensed Light"/>
              <a:buAutoNum type="alphaLcPeriod"/>
              <a:defRPr/>
            </a:lvl5pPr>
            <a:lvl6pPr marL="3657509" lvl="5" indent="-406390" rtl="0">
              <a:spcBef>
                <a:spcPts val="0"/>
              </a:spcBef>
              <a:spcAft>
                <a:spcPts val="0"/>
              </a:spcAft>
              <a:buClr>
                <a:srgbClr val="434343"/>
              </a:buClr>
              <a:buSzPts val="1200"/>
              <a:buFont typeface="Roboto Condensed Light"/>
              <a:buAutoNum type="romanLcPeriod"/>
              <a:defRPr/>
            </a:lvl6pPr>
            <a:lvl7pPr marL="4267093" lvl="6" indent="-406390" rtl="0">
              <a:spcBef>
                <a:spcPts val="0"/>
              </a:spcBef>
              <a:spcAft>
                <a:spcPts val="0"/>
              </a:spcAft>
              <a:buClr>
                <a:srgbClr val="434343"/>
              </a:buClr>
              <a:buSzPts val="1200"/>
              <a:buFont typeface="Roboto Condensed Light"/>
              <a:buAutoNum type="arabicPeriod"/>
              <a:defRPr/>
            </a:lvl7pPr>
            <a:lvl8pPr marL="4876678" lvl="7" indent="-406390" rtl="0">
              <a:spcBef>
                <a:spcPts val="0"/>
              </a:spcBef>
              <a:spcAft>
                <a:spcPts val="0"/>
              </a:spcAft>
              <a:buClr>
                <a:srgbClr val="434343"/>
              </a:buClr>
              <a:buSzPts val="1200"/>
              <a:buFont typeface="Roboto Condensed Light"/>
              <a:buAutoNum type="alphaLcPeriod"/>
              <a:defRPr/>
            </a:lvl8pPr>
            <a:lvl9pPr marL="5486263" lvl="8" indent="-406390" rtl="0">
              <a:spcBef>
                <a:spcPts val="0"/>
              </a:spcBef>
              <a:spcAft>
                <a:spcPts val="0"/>
              </a:spcAft>
              <a:buClr>
                <a:srgbClr val="434343"/>
              </a:buClr>
              <a:buSzPts val="1200"/>
              <a:buFont typeface="Roboto Condensed Light"/>
              <a:buAutoNum type="romanLcPeriod"/>
              <a:defRPr/>
            </a:lvl9pPr>
          </a:lstStyle>
          <a:p>
            <a:pPr lvl="0"/>
            <a:r>
              <a:rPr lang="ko-KR" altLang="en-US"/>
              <a:t>마스터 텍스트 스타일을 편집하려면 클릭</a:t>
            </a:r>
          </a:p>
        </p:txBody>
      </p:sp>
      <p:sp>
        <p:nvSpPr>
          <p:cNvPr id="23" name="Google Shape;23;p4"/>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4" name="Google Shape;24;p4"/>
          <p:cNvSpPr/>
          <p:nvPr/>
        </p:nvSpPr>
        <p:spPr>
          <a:xfrm>
            <a:off x="8278233" y="5865933"/>
            <a:ext cx="2962800" cy="2962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5" name="Google Shape;25;p4"/>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956726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16" name="Google Shape;216;p31"/>
          <p:cNvSpPr txBox="1">
            <a:spLocks noGrp="1"/>
          </p:cNvSpPr>
          <p:nvPr>
            <p:ph type="subTitle" idx="1"/>
          </p:nvPr>
        </p:nvSpPr>
        <p:spPr>
          <a:xfrm>
            <a:off x="1177684" y="4086600"/>
            <a:ext cx="3656800" cy="51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17" name="Google Shape;217;p31"/>
          <p:cNvSpPr txBox="1">
            <a:spLocks noGrp="1"/>
          </p:cNvSpPr>
          <p:nvPr>
            <p:ph type="subTitle" idx="2"/>
          </p:nvPr>
        </p:nvSpPr>
        <p:spPr>
          <a:xfrm>
            <a:off x="7357451" y="4086600"/>
            <a:ext cx="3656800" cy="51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18" name="Google Shape;218;p31"/>
          <p:cNvSpPr txBox="1">
            <a:spLocks noGrp="1"/>
          </p:cNvSpPr>
          <p:nvPr>
            <p:ph type="subTitle" idx="3"/>
          </p:nvPr>
        </p:nvSpPr>
        <p:spPr>
          <a:xfrm>
            <a:off x="1177684" y="4614167"/>
            <a:ext cx="3656800" cy="848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19" name="Google Shape;219;p31"/>
          <p:cNvSpPr txBox="1">
            <a:spLocks noGrp="1"/>
          </p:cNvSpPr>
          <p:nvPr>
            <p:ph type="subTitle" idx="4"/>
          </p:nvPr>
        </p:nvSpPr>
        <p:spPr>
          <a:xfrm>
            <a:off x="7357451" y="4610399"/>
            <a:ext cx="3656800" cy="848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grpSp>
        <p:nvGrpSpPr>
          <p:cNvPr id="220" name="Google Shape;220;p31"/>
          <p:cNvGrpSpPr/>
          <p:nvPr/>
        </p:nvGrpSpPr>
        <p:grpSpPr>
          <a:xfrm>
            <a:off x="10331765" y="843567"/>
            <a:ext cx="849200" cy="430400"/>
            <a:chOff x="790074" y="3806775"/>
            <a:chExt cx="636900" cy="322800"/>
          </a:xfrm>
        </p:grpSpPr>
        <p:sp>
          <p:nvSpPr>
            <p:cNvPr id="221" name="Google Shape;221;p31"/>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22" name="Google Shape;222;p31"/>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223" name="Google Shape;223;p31"/>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6379541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
  <p:cSld name="Title and three columns ">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26" name="Google Shape;226;p32"/>
          <p:cNvSpPr txBox="1">
            <a:spLocks noGrp="1"/>
          </p:cNvSpPr>
          <p:nvPr>
            <p:ph type="subTitle" idx="1"/>
          </p:nvPr>
        </p:nvSpPr>
        <p:spPr>
          <a:xfrm flipH="1">
            <a:off x="7046597" y="1673467"/>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27" name="Google Shape;227;p32"/>
          <p:cNvSpPr txBox="1">
            <a:spLocks noGrp="1"/>
          </p:cNvSpPr>
          <p:nvPr>
            <p:ph type="subTitle" idx="2"/>
          </p:nvPr>
        </p:nvSpPr>
        <p:spPr>
          <a:xfrm flipH="1">
            <a:off x="7046597" y="3215420"/>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28" name="Google Shape;228;p32"/>
          <p:cNvSpPr txBox="1">
            <a:spLocks noGrp="1"/>
          </p:cNvSpPr>
          <p:nvPr>
            <p:ph type="subTitle" idx="3"/>
          </p:nvPr>
        </p:nvSpPr>
        <p:spPr>
          <a:xfrm flipH="1">
            <a:off x="7046597" y="2099429"/>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29" name="Google Shape;229;p32"/>
          <p:cNvSpPr txBox="1">
            <a:spLocks noGrp="1"/>
          </p:cNvSpPr>
          <p:nvPr>
            <p:ph type="subTitle" idx="4"/>
          </p:nvPr>
        </p:nvSpPr>
        <p:spPr>
          <a:xfrm flipH="1">
            <a:off x="7046597" y="3637615"/>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30" name="Google Shape;230;p32"/>
          <p:cNvSpPr txBox="1">
            <a:spLocks noGrp="1"/>
          </p:cNvSpPr>
          <p:nvPr>
            <p:ph type="subTitle" idx="5"/>
          </p:nvPr>
        </p:nvSpPr>
        <p:spPr>
          <a:xfrm flipH="1">
            <a:off x="7046597" y="4757373"/>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1" name="Google Shape;231;p32"/>
          <p:cNvSpPr txBox="1">
            <a:spLocks noGrp="1"/>
          </p:cNvSpPr>
          <p:nvPr>
            <p:ph type="subTitle" idx="6"/>
          </p:nvPr>
        </p:nvSpPr>
        <p:spPr>
          <a:xfrm flipH="1">
            <a:off x="7046597" y="5179568"/>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cxnSp>
        <p:nvCxnSpPr>
          <p:cNvPr id="232" name="Google Shape;232;p32"/>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556862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233"/>
        <p:cNvGrpSpPr/>
        <p:nvPr/>
      </p:nvGrpSpPr>
      <p:grpSpPr>
        <a:xfrm>
          <a:off x="0" y="0"/>
          <a:ext cx="0" cy="0"/>
          <a:chOff x="0" y="0"/>
          <a:chExt cx="0" cy="0"/>
        </a:xfrm>
      </p:grpSpPr>
      <p:sp>
        <p:nvSpPr>
          <p:cNvPr id="234" name="Google Shape;234;p33"/>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35" name="Google Shape;235;p33"/>
          <p:cNvSpPr txBox="1">
            <a:spLocks noGrp="1"/>
          </p:cNvSpPr>
          <p:nvPr>
            <p:ph type="subTitle" idx="1"/>
          </p:nvPr>
        </p:nvSpPr>
        <p:spPr>
          <a:xfrm>
            <a:off x="950967" y="1699933"/>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6" name="Google Shape;236;p33"/>
          <p:cNvSpPr txBox="1">
            <a:spLocks noGrp="1"/>
          </p:cNvSpPr>
          <p:nvPr>
            <p:ph type="subTitle" idx="2"/>
          </p:nvPr>
        </p:nvSpPr>
        <p:spPr>
          <a:xfrm>
            <a:off x="950967" y="2227500"/>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7" name="Google Shape;237;p33"/>
          <p:cNvSpPr txBox="1">
            <a:spLocks noGrp="1"/>
          </p:cNvSpPr>
          <p:nvPr>
            <p:ph type="subTitle" idx="3"/>
          </p:nvPr>
        </p:nvSpPr>
        <p:spPr>
          <a:xfrm>
            <a:off x="950967" y="2889467"/>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8" name="Google Shape;238;p33"/>
          <p:cNvSpPr txBox="1">
            <a:spLocks noGrp="1"/>
          </p:cNvSpPr>
          <p:nvPr>
            <p:ph type="subTitle" idx="4"/>
          </p:nvPr>
        </p:nvSpPr>
        <p:spPr>
          <a:xfrm>
            <a:off x="950967" y="3417033"/>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9" name="Google Shape;239;p33"/>
          <p:cNvSpPr txBox="1">
            <a:spLocks noGrp="1"/>
          </p:cNvSpPr>
          <p:nvPr>
            <p:ph type="subTitle" idx="5"/>
          </p:nvPr>
        </p:nvSpPr>
        <p:spPr>
          <a:xfrm>
            <a:off x="950967" y="4079000"/>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40" name="Google Shape;240;p33"/>
          <p:cNvSpPr txBox="1">
            <a:spLocks noGrp="1"/>
          </p:cNvSpPr>
          <p:nvPr>
            <p:ph type="subTitle" idx="6"/>
          </p:nvPr>
        </p:nvSpPr>
        <p:spPr>
          <a:xfrm>
            <a:off x="950967" y="4606567"/>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grpSp>
        <p:nvGrpSpPr>
          <p:cNvPr id="241" name="Google Shape;241;p33"/>
          <p:cNvGrpSpPr/>
          <p:nvPr/>
        </p:nvGrpSpPr>
        <p:grpSpPr>
          <a:xfrm>
            <a:off x="1053432" y="5685300"/>
            <a:ext cx="849200" cy="430400"/>
            <a:chOff x="790074" y="3806775"/>
            <a:chExt cx="636900" cy="322800"/>
          </a:xfrm>
        </p:grpSpPr>
        <p:sp>
          <p:nvSpPr>
            <p:cNvPr id="242" name="Google Shape;242;p3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43" name="Google Shape;243;p3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244" name="Google Shape;244;p33"/>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3222289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45"/>
        <p:cNvGrpSpPr/>
        <p:nvPr/>
      </p:nvGrpSpPr>
      <p:grpSpPr>
        <a:xfrm>
          <a:off x="0" y="0"/>
          <a:ext cx="0" cy="0"/>
          <a:chOff x="0" y="0"/>
          <a:chExt cx="0" cy="0"/>
        </a:xfrm>
      </p:grpSpPr>
      <p:sp>
        <p:nvSpPr>
          <p:cNvPr id="246" name="Google Shape;246;p34"/>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47" name="Google Shape;247;p34"/>
          <p:cNvSpPr txBox="1">
            <a:spLocks noGrp="1"/>
          </p:cNvSpPr>
          <p:nvPr>
            <p:ph type="subTitle" idx="1"/>
          </p:nvPr>
        </p:nvSpPr>
        <p:spPr>
          <a:xfrm>
            <a:off x="5249767" y="1983333"/>
            <a:ext cx="27568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48" name="Google Shape;248;p34"/>
          <p:cNvSpPr txBox="1">
            <a:spLocks noGrp="1"/>
          </p:cNvSpPr>
          <p:nvPr>
            <p:ph type="subTitle" idx="2"/>
          </p:nvPr>
        </p:nvSpPr>
        <p:spPr>
          <a:xfrm>
            <a:off x="8484167" y="1983333"/>
            <a:ext cx="27568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49" name="Google Shape;249;p34"/>
          <p:cNvSpPr txBox="1">
            <a:spLocks noGrp="1"/>
          </p:cNvSpPr>
          <p:nvPr>
            <p:ph type="subTitle" idx="3"/>
          </p:nvPr>
        </p:nvSpPr>
        <p:spPr>
          <a:xfrm>
            <a:off x="5249767" y="2510900"/>
            <a:ext cx="27568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50" name="Google Shape;250;p34"/>
          <p:cNvSpPr txBox="1">
            <a:spLocks noGrp="1"/>
          </p:cNvSpPr>
          <p:nvPr>
            <p:ph type="subTitle" idx="4"/>
          </p:nvPr>
        </p:nvSpPr>
        <p:spPr>
          <a:xfrm>
            <a:off x="8484167" y="2507131"/>
            <a:ext cx="27568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51" name="Google Shape;251;p34"/>
          <p:cNvSpPr txBox="1">
            <a:spLocks noGrp="1"/>
          </p:cNvSpPr>
          <p:nvPr>
            <p:ph type="subTitle" idx="5"/>
          </p:nvPr>
        </p:nvSpPr>
        <p:spPr>
          <a:xfrm>
            <a:off x="5249767" y="3884067"/>
            <a:ext cx="27568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52" name="Google Shape;252;p34"/>
          <p:cNvSpPr txBox="1">
            <a:spLocks noGrp="1"/>
          </p:cNvSpPr>
          <p:nvPr>
            <p:ph type="subTitle" idx="6"/>
          </p:nvPr>
        </p:nvSpPr>
        <p:spPr>
          <a:xfrm>
            <a:off x="8484167" y="3884068"/>
            <a:ext cx="27568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53" name="Google Shape;253;p34"/>
          <p:cNvSpPr txBox="1">
            <a:spLocks noGrp="1"/>
          </p:cNvSpPr>
          <p:nvPr>
            <p:ph type="subTitle" idx="7"/>
          </p:nvPr>
        </p:nvSpPr>
        <p:spPr>
          <a:xfrm>
            <a:off x="5249767" y="4411633"/>
            <a:ext cx="27568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54" name="Google Shape;254;p34"/>
          <p:cNvSpPr txBox="1">
            <a:spLocks noGrp="1"/>
          </p:cNvSpPr>
          <p:nvPr>
            <p:ph type="subTitle" idx="8"/>
          </p:nvPr>
        </p:nvSpPr>
        <p:spPr>
          <a:xfrm>
            <a:off x="8484167" y="4407865"/>
            <a:ext cx="27568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cxnSp>
        <p:nvCxnSpPr>
          <p:cNvPr id="255" name="Google Shape;255;p34"/>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0181046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six columns ">
  <p:cSld name="Title and six columns ">
    <p:spTree>
      <p:nvGrpSpPr>
        <p:cNvPr id="1" name="Shape 256"/>
        <p:cNvGrpSpPr/>
        <p:nvPr/>
      </p:nvGrpSpPr>
      <p:grpSpPr>
        <a:xfrm>
          <a:off x="0" y="0"/>
          <a:ext cx="0" cy="0"/>
          <a:chOff x="0" y="0"/>
          <a:chExt cx="0" cy="0"/>
        </a:xfrm>
      </p:grpSpPr>
      <p:sp>
        <p:nvSpPr>
          <p:cNvPr id="257" name="Google Shape;257;p35"/>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58" name="Google Shape;258;p35"/>
          <p:cNvSpPr txBox="1">
            <a:spLocks noGrp="1"/>
          </p:cNvSpPr>
          <p:nvPr>
            <p:ph type="subTitle" idx="1"/>
          </p:nvPr>
        </p:nvSpPr>
        <p:spPr>
          <a:xfrm>
            <a:off x="950967" y="2413063"/>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59" name="Google Shape;259;p35"/>
          <p:cNvSpPr txBox="1">
            <a:spLocks noGrp="1"/>
          </p:cNvSpPr>
          <p:nvPr>
            <p:ph type="subTitle" idx="2"/>
          </p:nvPr>
        </p:nvSpPr>
        <p:spPr>
          <a:xfrm>
            <a:off x="3982333" y="2413063"/>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60" name="Google Shape;260;p35"/>
          <p:cNvSpPr txBox="1">
            <a:spLocks noGrp="1"/>
          </p:cNvSpPr>
          <p:nvPr>
            <p:ph type="subTitle" idx="3"/>
          </p:nvPr>
        </p:nvSpPr>
        <p:spPr>
          <a:xfrm>
            <a:off x="950967" y="2888396"/>
            <a:ext cx="2781200" cy="757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61" name="Google Shape;261;p35"/>
          <p:cNvSpPr txBox="1">
            <a:spLocks noGrp="1"/>
          </p:cNvSpPr>
          <p:nvPr>
            <p:ph type="subTitle" idx="4"/>
          </p:nvPr>
        </p:nvSpPr>
        <p:spPr>
          <a:xfrm>
            <a:off x="3982333" y="2885035"/>
            <a:ext cx="2781200" cy="757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62" name="Google Shape;262;p35"/>
          <p:cNvSpPr txBox="1">
            <a:spLocks noGrp="1"/>
          </p:cNvSpPr>
          <p:nvPr>
            <p:ph type="subTitle" idx="5"/>
          </p:nvPr>
        </p:nvSpPr>
        <p:spPr>
          <a:xfrm>
            <a:off x="7013700" y="2413063"/>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63" name="Google Shape;263;p35"/>
          <p:cNvSpPr txBox="1">
            <a:spLocks noGrp="1"/>
          </p:cNvSpPr>
          <p:nvPr>
            <p:ph type="subTitle" idx="6"/>
          </p:nvPr>
        </p:nvSpPr>
        <p:spPr>
          <a:xfrm>
            <a:off x="7013700" y="2885035"/>
            <a:ext cx="2781200" cy="757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64" name="Google Shape;264;p35"/>
          <p:cNvSpPr txBox="1">
            <a:spLocks noGrp="1"/>
          </p:cNvSpPr>
          <p:nvPr>
            <p:ph type="subTitle" idx="7"/>
          </p:nvPr>
        </p:nvSpPr>
        <p:spPr>
          <a:xfrm>
            <a:off x="950967" y="4516996"/>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65" name="Google Shape;265;p35"/>
          <p:cNvSpPr txBox="1">
            <a:spLocks noGrp="1"/>
          </p:cNvSpPr>
          <p:nvPr>
            <p:ph type="subTitle" idx="8"/>
          </p:nvPr>
        </p:nvSpPr>
        <p:spPr>
          <a:xfrm>
            <a:off x="3982333" y="4516997"/>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66" name="Google Shape;266;p35"/>
          <p:cNvSpPr txBox="1">
            <a:spLocks noGrp="1"/>
          </p:cNvSpPr>
          <p:nvPr>
            <p:ph type="subTitle" idx="9"/>
          </p:nvPr>
        </p:nvSpPr>
        <p:spPr>
          <a:xfrm>
            <a:off x="950967" y="4989143"/>
            <a:ext cx="2781200" cy="76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67" name="Google Shape;267;p35"/>
          <p:cNvSpPr txBox="1">
            <a:spLocks noGrp="1"/>
          </p:cNvSpPr>
          <p:nvPr>
            <p:ph type="subTitle" idx="13"/>
          </p:nvPr>
        </p:nvSpPr>
        <p:spPr>
          <a:xfrm>
            <a:off x="3982333" y="4985768"/>
            <a:ext cx="2781200" cy="76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68" name="Google Shape;268;p35"/>
          <p:cNvSpPr txBox="1">
            <a:spLocks noGrp="1"/>
          </p:cNvSpPr>
          <p:nvPr>
            <p:ph type="subTitle" idx="14"/>
          </p:nvPr>
        </p:nvSpPr>
        <p:spPr>
          <a:xfrm>
            <a:off x="7013700" y="4516997"/>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69" name="Google Shape;269;p35"/>
          <p:cNvSpPr txBox="1">
            <a:spLocks noGrp="1"/>
          </p:cNvSpPr>
          <p:nvPr>
            <p:ph type="subTitle" idx="15"/>
          </p:nvPr>
        </p:nvSpPr>
        <p:spPr>
          <a:xfrm>
            <a:off x="7013700" y="4985768"/>
            <a:ext cx="2781200" cy="76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cxnSp>
        <p:nvCxnSpPr>
          <p:cNvPr id="270" name="Google Shape;270;p35"/>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7769409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71"/>
        <p:cNvGrpSpPr/>
        <p:nvPr/>
      </p:nvGrpSpPr>
      <p:grpSpPr>
        <a:xfrm>
          <a:off x="0" y="0"/>
          <a:ext cx="0" cy="0"/>
          <a:chOff x="0" y="0"/>
          <a:chExt cx="0" cy="0"/>
        </a:xfrm>
      </p:grpSpPr>
      <p:sp>
        <p:nvSpPr>
          <p:cNvPr id="272" name="Google Shape;272;p36"/>
          <p:cNvSpPr txBox="1">
            <a:spLocks noGrp="1"/>
          </p:cNvSpPr>
          <p:nvPr>
            <p:ph type="title"/>
          </p:nvPr>
        </p:nvSpPr>
        <p:spPr>
          <a:xfrm>
            <a:off x="6095900" y="902251"/>
            <a:ext cx="5145200" cy="157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300"/>
              <a:buNone/>
              <a:defRPr sz="10933"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73" name="Google Shape;273;p36"/>
          <p:cNvSpPr txBox="1">
            <a:spLocks noGrp="1"/>
          </p:cNvSpPr>
          <p:nvPr>
            <p:ph type="subTitle" idx="1"/>
          </p:nvPr>
        </p:nvSpPr>
        <p:spPr>
          <a:xfrm>
            <a:off x="6386633" y="2375451"/>
            <a:ext cx="4854400" cy="1206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74" name="Google Shape;274;p36"/>
          <p:cNvSpPr txBox="1"/>
          <p:nvPr/>
        </p:nvSpPr>
        <p:spPr>
          <a:xfrm>
            <a:off x="5717367" y="4555651"/>
            <a:ext cx="5494400" cy="926400"/>
          </a:xfrm>
          <a:prstGeom prst="rect">
            <a:avLst/>
          </a:prstGeom>
          <a:noFill/>
          <a:ln>
            <a:noFill/>
          </a:ln>
        </p:spPr>
        <p:txBody>
          <a:bodyPr spcFirstLastPara="1" wrap="square" lIns="121900" tIns="121900" rIns="121900" bIns="121900" anchor="ctr" anchorCtr="0">
            <a:noAutofit/>
          </a:bodyPr>
          <a:lstStyle/>
          <a:p>
            <a:pPr marL="0" lvl="0" indent="0" algn="r" rtl="0">
              <a:spcBef>
                <a:spcPts val="400"/>
              </a:spcBef>
              <a:spcAft>
                <a:spcPts val="0"/>
              </a:spcAft>
              <a:buNone/>
            </a:pPr>
            <a:r>
              <a:rPr lang="en" sz="1600">
                <a:solidFill>
                  <a:schemeClr val="dk1"/>
                </a:solidFill>
                <a:latin typeface="Baloo 2"/>
                <a:ea typeface="Baloo 2"/>
                <a:cs typeface="Baloo 2"/>
                <a:sym typeface="Baloo 2"/>
              </a:rPr>
              <a:t>CREDITS: This presentation template was created by </a:t>
            </a:r>
            <a:r>
              <a:rPr lang="en" sz="1600" b="1">
                <a:solidFill>
                  <a:schemeClr val="dk1"/>
                </a:solidFill>
                <a:uFill>
                  <a:noFill/>
                </a:uFill>
                <a:latin typeface="Baloo 2"/>
                <a:ea typeface="Baloo 2"/>
                <a:cs typeface="Baloo 2"/>
                <a:sym typeface="Baloo 2"/>
                <a:hlinkClick r:id="rId2">
                  <a:extLst>
                    <a:ext uri="{A12FA001-AC4F-418D-AE19-62706E023703}">
                      <ahyp:hlinkClr xmlns:ahyp="http://schemas.microsoft.com/office/drawing/2018/hyperlinkcolor" val="tx"/>
                    </a:ext>
                  </a:extLst>
                </a:hlinkClick>
              </a:rPr>
              <a:t>Slidesgo</a:t>
            </a:r>
            <a:r>
              <a:rPr lang="en" sz="1600">
                <a:solidFill>
                  <a:schemeClr val="dk1"/>
                </a:solidFill>
                <a:latin typeface="Baloo 2"/>
                <a:ea typeface="Baloo 2"/>
                <a:cs typeface="Baloo 2"/>
                <a:sym typeface="Baloo 2"/>
              </a:rPr>
              <a:t>, including icons by </a:t>
            </a:r>
            <a:r>
              <a:rPr lang="en" sz="1600" b="1">
                <a:solidFill>
                  <a:schemeClr val="dk1"/>
                </a:solidFill>
                <a:uFill>
                  <a:noFill/>
                </a:uFill>
                <a:latin typeface="Baloo 2"/>
                <a:ea typeface="Baloo 2"/>
                <a:cs typeface="Baloo 2"/>
                <a:sym typeface="Baloo 2"/>
                <a:hlinkClick r:id="rId3">
                  <a:extLst>
                    <a:ext uri="{A12FA001-AC4F-418D-AE19-62706E023703}">
                      <ahyp:hlinkClr xmlns:ahyp="http://schemas.microsoft.com/office/drawing/2018/hyperlinkcolor" val="tx"/>
                    </a:ext>
                  </a:extLst>
                </a:hlinkClick>
              </a:rPr>
              <a:t>Flaticon</a:t>
            </a:r>
            <a:r>
              <a:rPr lang="en" sz="1600">
                <a:solidFill>
                  <a:schemeClr val="dk1"/>
                </a:solidFill>
                <a:latin typeface="Baloo 2"/>
                <a:ea typeface="Baloo 2"/>
                <a:cs typeface="Baloo 2"/>
                <a:sym typeface="Baloo 2"/>
              </a:rPr>
              <a:t>, infographics &amp; images by </a:t>
            </a:r>
            <a:r>
              <a:rPr lang="en" sz="1600" b="1">
                <a:solidFill>
                  <a:schemeClr val="dk1"/>
                </a:solidFill>
                <a:uFill>
                  <a:noFill/>
                </a:uFill>
                <a:latin typeface="Baloo 2"/>
                <a:ea typeface="Baloo 2"/>
                <a:cs typeface="Baloo 2"/>
                <a:sym typeface="Baloo 2"/>
                <a:hlinkClick r:id="rId4">
                  <a:extLst>
                    <a:ext uri="{A12FA001-AC4F-418D-AE19-62706E023703}">
                      <ahyp:hlinkClr xmlns:ahyp="http://schemas.microsoft.com/office/drawing/2018/hyperlinkcolor" val="tx"/>
                    </a:ext>
                  </a:extLst>
                </a:hlinkClick>
              </a:rPr>
              <a:t>Freepik</a:t>
            </a:r>
            <a:r>
              <a:rPr lang="en" sz="1600">
                <a:solidFill>
                  <a:schemeClr val="dk1"/>
                </a:solidFill>
                <a:latin typeface="Baloo 2"/>
                <a:ea typeface="Baloo 2"/>
                <a:cs typeface="Baloo 2"/>
                <a:sym typeface="Baloo 2"/>
              </a:rPr>
              <a:t> </a:t>
            </a:r>
            <a:endParaRPr sz="1600">
              <a:solidFill>
                <a:schemeClr val="dk1"/>
              </a:solidFill>
              <a:latin typeface="Baloo 2"/>
              <a:ea typeface="Baloo 2"/>
              <a:cs typeface="Baloo 2"/>
              <a:sym typeface="Baloo 2"/>
            </a:endParaRPr>
          </a:p>
        </p:txBody>
      </p:sp>
      <p:grpSp>
        <p:nvGrpSpPr>
          <p:cNvPr id="275" name="Google Shape;275;p36"/>
          <p:cNvGrpSpPr/>
          <p:nvPr/>
        </p:nvGrpSpPr>
        <p:grpSpPr>
          <a:xfrm>
            <a:off x="1053432" y="5685300"/>
            <a:ext cx="849200" cy="430400"/>
            <a:chOff x="790074" y="3806775"/>
            <a:chExt cx="636900" cy="322800"/>
          </a:xfrm>
        </p:grpSpPr>
        <p:sp>
          <p:nvSpPr>
            <p:cNvPr id="276" name="Google Shape;276;p36"/>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77" name="Google Shape;277;p36"/>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278" name="Google Shape;278;p36"/>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373021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79"/>
        <p:cNvGrpSpPr/>
        <p:nvPr/>
      </p:nvGrpSpPr>
      <p:grpSpPr>
        <a:xfrm>
          <a:off x="0" y="0"/>
          <a:ext cx="0" cy="0"/>
          <a:chOff x="0" y="0"/>
          <a:chExt cx="0" cy="0"/>
        </a:xfrm>
      </p:grpSpPr>
      <p:grpSp>
        <p:nvGrpSpPr>
          <p:cNvPr id="280" name="Google Shape;280;p37"/>
          <p:cNvGrpSpPr/>
          <p:nvPr/>
        </p:nvGrpSpPr>
        <p:grpSpPr>
          <a:xfrm>
            <a:off x="1053432" y="5685300"/>
            <a:ext cx="849200" cy="430400"/>
            <a:chOff x="790074" y="3806775"/>
            <a:chExt cx="636900" cy="322800"/>
          </a:xfrm>
        </p:grpSpPr>
        <p:sp>
          <p:nvSpPr>
            <p:cNvPr id="281" name="Google Shape;281;p3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82" name="Google Shape;282;p3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283" name="Google Shape;283;p37"/>
          <p:cNvGrpSpPr/>
          <p:nvPr/>
        </p:nvGrpSpPr>
        <p:grpSpPr>
          <a:xfrm flipH="1">
            <a:off x="9672292" y="2695061"/>
            <a:ext cx="1679673" cy="4164348"/>
            <a:chOff x="2330682" y="1468700"/>
            <a:chExt cx="824447" cy="2044019"/>
          </a:xfrm>
        </p:grpSpPr>
        <p:sp>
          <p:nvSpPr>
            <p:cNvPr id="284" name="Google Shape;284;p37"/>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37"/>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37"/>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37"/>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37"/>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89" name="Google Shape;289;p37"/>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6821278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90"/>
        <p:cNvGrpSpPr/>
        <p:nvPr/>
      </p:nvGrpSpPr>
      <p:grpSpPr>
        <a:xfrm>
          <a:off x="0" y="0"/>
          <a:ext cx="0" cy="0"/>
          <a:chOff x="0" y="0"/>
          <a:chExt cx="0" cy="0"/>
        </a:xfrm>
      </p:grpSpPr>
      <p:sp>
        <p:nvSpPr>
          <p:cNvPr id="291" name="Google Shape;291;p38"/>
          <p:cNvSpPr/>
          <p:nvPr/>
        </p:nvSpPr>
        <p:spPr>
          <a:xfrm>
            <a:off x="-689767" y="2157771"/>
            <a:ext cx="3680400" cy="368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2" name="Google Shape;292;p38"/>
          <p:cNvGrpSpPr/>
          <p:nvPr/>
        </p:nvGrpSpPr>
        <p:grpSpPr>
          <a:xfrm>
            <a:off x="10331765" y="843567"/>
            <a:ext cx="849200" cy="430400"/>
            <a:chOff x="790074" y="3806775"/>
            <a:chExt cx="636900" cy="322800"/>
          </a:xfrm>
        </p:grpSpPr>
        <p:sp>
          <p:nvSpPr>
            <p:cNvPr id="293" name="Google Shape;293;p38"/>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94" name="Google Shape;294;p38"/>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295" name="Google Shape;295;p38"/>
          <p:cNvGrpSpPr/>
          <p:nvPr/>
        </p:nvGrpSpPr>
        <p:grpSpPr>
          <a:xfrm flipH="1">
            <a:off x="326232" y="2471176"/>
            <a:ext cx="2170669" cy="4386931"/>
            <a:chOff x="6795049" y="1179275"/>
            <a:chExt cx="916719" cy="1852694"/>
          </a:xfrm>
        </p:grpSpPr>
        <p:sp>
          <p:nvSpPr>
            <p:cNvPr id="296" name="Google Shape;296;p38"/>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38"/>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38"/>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38"/>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38"/>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01" name="Google Shape;301;p38"/>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649408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302"/>
        <p:cNvGrpSpPr/>
        <p:nvPr/>
      </p:nvGrpSpPr>
      <p:grpSpPr>
        <a:xfrm>
          <a:off x="0" y="0"/>
          <a:ext cx="0" cy="0"/>
          <a:chOff x="0" y="0"/>
          <a:chExt cx="0" cy="0"/>
        </a:xfrm>
      </p:grpSpPr>
      <p:grpSp>
        <p:nvGrpSpPr>
          <p:cNvPr id="303" name="Google Shape;303;p39"/>
          <p:cNvGrpSpPr/>
          <p:nvPr/>
        </p:nvGrpSpPr>
        <p:grpSpPr>
          <a:xfrm>
            <a:off x="1053432" y="5685300"/>
            <a:ext cx="849200" cy="430400"/>
            <a:chOff x="790074" y="3806775"/>
            <a:chExt cx="636900" cy="322800"/>
          </a:xfrm>
        </p:grpSpPr>
        <p:sp>
          <p:nvSpPr>
            <p:cNvPr id="304" name="Google Shape;304;p39"/>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305" name="Google Shape;305;p39"/>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306" name="Google Shape;306;p39"/>
          <p:cNvGrpSpPr/>
          <p:nvPr/>
        </p:nvGrpSpPr>
        <p:grpSpPr>
          <a:xfrm>
            <a:off x="9528162" y="2833712"/>
            <a:ext cx="1533919" cy="4024297"/>
            <a:chOff x="7005588" y="1179275"/>
            <a:chExt cx="706180" cy="1852694"/>
          </a:xfrm>
        </p:grpSpPr>
        <p:sp>
          <p:nvSpPr>
            <p:cNvPr id="307" name="Google Shape;307;p39"/>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39"/>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39"/>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10" name="Google Shape;310;p39"/>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178410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C8D623D4-6FB5-427C-A52E-78F13E01133B}" type="datetimeFigureOut">
              <a:rPr lang="ko-KR" altLang="en-US" smtClean="0"/>
              <a:t>2024. 5. 29.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284746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8" name="Google Shape;28;p5"/>
          <p:cNvSpPr txBox="1">
            <a:spLocks noGrp="1"/>
          </p:cNvSpPr>
          <p:nvPr>
            <p:ph type="subTitle" idx="1"/>
          </p:nvPr>
        </p:nvSpPr>
        <p:spPr>
          <a:xfrm>
            <a:off x="950967" y="1972733"/>
            <a:ext cx="4670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9" name="Google Shape;29;p5"/>
          <p:cNvSpPr txBox="1">
            <a:spLocks noGrp="1"/>
          </p:cNvSpPr>
          <p:nvPr>
            <p:ph type="subTitle" idx="2"/>
          </p:nvPr>
        </p:nvSpPr>
        <p:spPr>
          <a:xfrm>
            <a:off x="950967" y="3755367"/>
            <a:ext cx="4670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30" name="Google Shape;30;p5"/>
          <p:cNvSpPr txBox="1">
            <a:spLocks noGrp="1"/>
          </p:cNvSpPr>
          <p:nvPr>
            <p:ph type="subTitle" idx="3"/>
          </p:nvPr>
        </p:nvSpPr>
        <p:spPr>
          <a:xfrm>
            <a:off x="950967" y="2538833"/>
            <a:ext cx="4670800" cy="848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31" name="Google Shape;31;p5"/>
          <p:cNvSpPr txBox="1">
            <a:spLocks noGrp="1"/>
          </p:cNvSpPr>
          <p:nvPr>
            <p:ph type="subTitle" idx="4"/>
          </p:nvPr>
        </p:nvSpPr>
        <p:spPr>
          <a:xfrm>
            <a:off x="950967" y="4321467"/>
            <a:ext cx="4670800" cy="848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cxnSp>
        <p:nvCxnSpPr>
          <p:cNvPr id="32" name="Google Shape;32;p5"/>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998102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14"/>
        <p:cNvGrpSpPr/>
        <p:nvPr/>
      </p:nvGrpSpPr>
      <p:grpSpPr>
        <a:xfrm>
          <a:off x="0" y="0"/>
          <a:ext cx="0" cy="0"/>
          <a:chOff x="0" y="0"/>
          <a:chExt cx="0" cy="0"/>
        </a:xfrm>
      </p:grpSpPr>
    </p:spTree>
    <p:extLst>
      <p:ext uri="{BB962C8B-B14F-4D97-AF65-F5344CB8AC3E}">
        <p14:creationId xmlns:p14="http://schemas.microsoft.com/office/powerpoint/2010/main" val="11801205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4795B0B-7C01-4327-B770-FC58E7697A73}" type="datetimeFigureOut">
              <a:rPr lang="ko-KR" altLang="en-US" smtClean="0"/>
              <a:t>2024. 5. 29.</a:t>
            </a:fld>
            <a:endParaRPr lang="ko-KR"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ko-KR"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4048CFF-F118-4341-AD6D-FC55A33BAB18}" type="slidenum">
              <a:rPr lang="ko-KR" altLang="en-US" smtClean="0"/>
              <a:t>‹#›</a:t>
            </a:fld>
            <a:endParaRPr lang="ko-KR"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876401434"/>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C8D623D4-6FB5-427C-A52E-78F13E01133B}" type="datetimeFigureOut">
              <a:rPr lang="ko-KR" altLang="en-US" smtClean="0"/>
              <a:t>2024. 5. 29.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336034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4795B0B-7C01-4327-B770-FC58E7697A73}" type="datetimeFigureOut">
              <a:rPr lang="ko-KR" altLang="en-US" smtClean="0"/>
              <a:t>2024. 5. 29.</a:t>
            </a:fld>
            <a:endParaRPr lang="ko-KR"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ko-KR"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4048CFF-F118-4341-AD6D-FC55A33BAB18}" type="slidenum">
              <a:rPr lang="ko-KR" altLang="en-US" smtClean="0"/>
              <a:t>‹#›</a:t>
            </a:fld>
            <a:endParaRPr lang="ko-KR"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54485065"/>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ko-KR" altLang="en-US"/>
              <a:t>마스터 제목 스타일 편집</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64795B0B-7C01-4327-B770-FC58E7697A73}" type="datetimeFigureOut">
              <a:rPr lang="ko-KR" altLang="en-US" smtClean="0"/>
              <a:t>2024. 5. 29.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23957571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64795B0B-7C01-4327-B770-FC58E7697A73}" type="datetimeFigureOut">
              <a:rPr lang="ko-KR" altLang="en-US" smtClean="0"/>
              <a:t>2024. 5. 29.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6439536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64795B0B-7C01-4327-B770-FC58E7697A73}" type="datetimeFigureOut">
              <a:rPr lang="ko-KR" altLang="en-US" smtClean="0"/>
              <a:t>2024. 5. 29.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9260259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795B0B-7C01-4327-B770-FC58E7697A73}" type="datetimeFigureOut">
              <a:rPr lang="ko-KR" altLang="en-US" smtClean="0"/>
              <a:t>2024. 5. 29.</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1441942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4795B0B-7C01-4327-B770-FC58E7697A73}" type="datetimeFigureOut">
              <a:rPr lang="ko-KR" altLang="en-US" smtClean="0"/>
              <a:t>2024. 5. 29.</a:t>
            </a:fld>
            <a:endParaRPr lang="ko-KR"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ko-KR"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4048CFF-F118-4341-AD6D-FC55A33BAB18}" type="slidenum">
              <a:rPr lang="ko-KR" altLang="en-US" smtClean="0"/>
              <a:t>‹#›</a:t>
            </a:fld>
            <a:endParaRPr lang="ko-KR"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17634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4795B0B-7C01-4327-B770-FC58E7697A73}" type="datetimeFigureOut">
              <a:rPr lang="ko-KR" altLang="en-US" smtClean="0"/>
              <a:t>2024. 5. 29.</a:t>
            </a:fld>
            <a:endParaRPr lang="ko-KR"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ko-KR"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4048CFF-F118-4341-AD6D-FC55A33BAB18}" type="slidenum">
              <a:rPr lang="ko-KR" altLang="en-US" smtClean="0"/>
              <a:t>‹#›</a:t>
            </a:fld>
            <a:endParaRPr lang="ko-KR"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6973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r>
              <a:rPr lang="ko-KR" altLang="en-US"/>
              <a:t>마스터 제목 스타일 편집</a:t>
            </a:r>
            <a:endParaRPr/>
          </a:p>
        </p:txBody>
      </p:sp>
      <p:cxnSp>
        <p:nvCxnSpPr>
          <p:cNvPr id="35" name="Google Shape;35;p6"/>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4476167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64795B0B-7C01-4327-B770-FC58E7697A73}" type="datetimeFigureOut">
              <a:rPr lang="ko-KR" altLang="en-US" smtClean="0"/>
              <a:t>2024. 5. 29.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41433971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64795B0B-7C01-4327-B770-FC58E7697A73}" type="datetimeFigureOut">
              <a:rPr lang="ko-KR" altLang="en-US" smtClean="0"/>
              <a:t>2024. 5. 29.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5321227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950967" y="1446933"/>
            <a:ext cx="10290000" cy="4608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chemeClr val="lt2"/>
              </a:buClr>
              <a:buSzPts val="1200"/>
              <a:buAutoNum type="arabicPeriod"/>
              <a:defRPr sz="1600"/>
            </a:lvl1pPr>
            <a:lvl2pPr marL="1219170" lvl="1" indent="-406390" rtl="0">
              <a:spcBef>
                <a:spcPts val="0"/>
              </a:spcBef>
              <a:spcAft>
                <a:spcPts val="0"/>
              </a:spcAft>
              <a:buClr>
                <a:srgbClr val="434343"/>
              </a:buClr>
              <a:buSzPts val="1200"/>
              <a:buFont typeface="Roboto Condensed Light"/>
              <a:buAutoNum type="alphaLcPeriod"/>
              <a:defRPr/>
            </a:lvl2pPr>
            <a:lvl3pPr marL="1828754" lvl="2" indent="-406390" rtl="0">
              <a:spcBef>
                <a:spcPts val="0"/>
              </a:spcBef>
              <a:spcAft>
                <a:spcPts val="0"/>
              </a:spcAft>
              <a:buClr>
                <a:srgbClr val="434343"/>
              </a:buClr>
              <a:buSzPts val="1200"/>
              <a:buFont typeface="Roboto Condensed Light"/>
              <a:buAutoNum type="romanLcPeriod"/>
              <a:defRPr/>
            </a:lvl3pPr>
            <a:lvl4pPr marL="2438339" lvl="3" indent="-406390" rtl="0">
              <a:spcBef>
                <a:spcPts val="0"/>
              </a:spcBef>
              <a:spcAft>
                <a:spcPts val="0"/>
              </a:spcAft>
              <a:buClr>
                <a:srgbClr val="434343"/>
              </a:buClr>
              <a:buSzPts val="1200"/>
              <a:buFont typeface="Roboto Condensed Light"/>
              <a:buAutoNum type="arabicPeriod"/>
              <a:defRPr/>
            </a:lvl4pPr>
            <a:lvl5pPr marL="3047924" lvl="4" indent="-406390" rtl="0">
              <a:spcBef>
                <a:spcPts val="0"/>
              </a:spcBef>
              <a:spcAft>
                <a:spcPts val="0"/>
              </a:spcAft>
              <a:buClr>
                <a:srgbClr val="434343"/>
              </a:buClr>
              <a:buSzPts val="1200"/>
              <a:buFont typeface="Roboto Condensed Light"/>
              <a:buAutoNum type="alphaLcPeriod"/>
              <a:defRPr/>
            </a:lvl5pPr>
            <a:lvl6pPr marL="3657509" lvl="5" indent="-406390" rtl="0">
              <a:spcBef>
                <a:spcPts val="0"/>
              </a:spcBef>
              <a:spcAft>
                <a:spcPts val="0"/>
              </a:spcAft>
              <a:buClr>
                <a:srgbClr val="434343"/>
              </a:buClr>
              <a:buSzPts val="1200"/>
              <a:buFont typeface="Roboto Condensed Light"/>
              <a:buAutoNum type="romanLcPeriod"/>
              <a:defRPr/>
            </a:lvl6pPr>
            <a:lvl7pPr marL="4267093" lvl="6" indent="-406390" rtl="0">
              <a:spcBef>
                <a:spcPts val="0"/>
              </a:spcBef>
              <a:spcAft>
                <a:spcPts val="0"/>
              </a:spcAft>
              <a:buClr>
                <a:srgbClr val="434343"/>
              </a:buClr>
              <a:buSzPts val="1200"/>
              <a:buFont typeface="Roboto Condensed Light"/>
              <a:buAutoNum type="arabicPeriod"/>
              <a:defRPr/>
            </a:lvl7pPr>
            <a:lvl8pPr marL="4876678" lvl="7" indent="-406390" rtl="0">
              <a:spcBef>
                <a:spcPts val="0"/>
              </a:spcBef>
              <a:spcAft>
                <a:spcPts val="0"/>
              </a:spcAft>
              <a:buClr>
                <a:srgbClr val="434343"/>
              </a:buClr>
              <a:buSzPts val="1200"/>
              <a:buFont typeface="Roboto Condensed Light"/>
              <a:buAutoNum type="alphaLcPeriod"/>
              <a:defRPr/>
            </a:lvl8pPr>
            <a:lvl9pPr marL="5486263" lvl="8" indent="-406390" rtl="0">
              <a:spcBef>
                <a:spcPts val="0"/>
              </a:spcBef>
              <a:spcAft>
                <a:spcPts val="0"/>
              </a:spcAft>
              <a:buClr>
                <a:srgbClr val="434343"/>
              </a:buClr>
              <a:buSzPts val="1200"/>
              <a:buFont typeface="Roboto Condensed Light"/>
              <a:buAutoNum type="romanLcPeriod"/>
              <a:defRPr/>
            </a:lvl9pPr>
          </a:lstStyle>
          <a:p>
            <a:pPr lvl="0"/>
            <a:r>
              <a:rPr lang="ko-KR" altLang="en-US"/>
              <a:t>마스터 텍스트 스타일을 편집하려면 클릭</a:t>
            </a:r>
          </a:p>
        </p:txBody>
      </p:sp>
      <p:sp>
        <p:nvSpPr>
          <p:cNvPr id="23" name="Google Shape;23;p4"/>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Tree>
    <p:extLst>
      <p:ext uri="{BB962C8B-B14F-4D97-AF65-F5344CB8AC3E}">
        <p14:creationId xmlns:p14="http://schemas.microsoft.com/office/powerpoint/2010/main" val="27780436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5918167" y="593367"/>
            <a:ext cx="4610400" cy="16088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182" name="Google Shape;182;p25"/>
          <p:cNvSpPr txBox="1">
            <a:spLocks noGrp="1"/>
          </p:cNvSpPr>
          <p:nvPr>
            <p:ph type="subTitle" idx="1"/>
          </p:nvPr>
        </p:nvSpPr>
        <p:spPr>
          <a:xfrm>
            <a:off x="5918167" y="2608433"/>
            <a:ext cx="5322800" cy="321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600"/>
              <a:buFont typeface="Actor"/>
              <a:buChar char="●"/>
              <a:defRPr sz="2133"/>
            </a:lvl1pPr>
            <a:lvl2pPr lvl="1">
              <a:spcBef>
                <a:spcPts val="0"/>
              </a:spcBef>
              <a:spcAft>
                <a:spcPts val="0"/>
              </a:spcAft>
              <a:buClr>
                <a:schemeClr val="lt2"/>
              </a:buClr>
              <a:buSzPts val="1600"/>
              <a:buFont typeface="Nunito"/>
              <a:buChar char="○"/>
              <a:defRPr/>
            </a:lvl2pPr>
            <a:lvl3pPr lvl="2">
              <a:spcBef>
                <a:spcPts val="0"/>
              </a:spcBef>
              <a:spcAft>
                <a:spcPts val="0"/>
              </a:spcAft>
              <a:buClr>
                <a:schemeClr val="lt2"/>
              </a:buClr>
              <a:buSzPts val="1600"/>
              <a:buFont typeface="Nunito"/>
              <a:buChar char="■"/>
              <a:defRPr/>
            </a:lvl3pPr>
            <a:lvl4pPr lvl="3">
              <a:spcBef>
                <a:spcPts val="0"/>
              </a:spcBef>
              <a:spcAft>
                <a:spcPts val="0"/>
              </a:spcAft>
              <a:buClr>
                <a:schemeClr val="lt2"/>
              </a:buClr>
              <a:buSzPts val="1600"/>
              <a:buFont typeface="Nunito"/>
              <a:buChar char="●"/>
              <a:defRPr/>
            </a:lvl4pPr>
            <a:lvl5pPr lvl="4">
              <a:spcBef>
                <a:spcPts val="0"/>
              </a:spcBef>
              <a:spcAft>
                <a:spcPts val="0"/>
              </a:spcAft>
              <a:buClr>
                <a:schemeClr val="lt2"/>
              </a:buClr>
              <a:buSzPts val="1600"/>
              <a:buFont typeface="Nunito"/>
              <a:buChar char="○"/>
              <a:defRPr/>
            </a:lvl5pPr>
            <a:lvl6pPr lvl="5">
              <a:spcBef>
                <a:spcPts val="0"/>
              </a:spcBef>
              <a:spcAft>
                <a:spcPts val="0"/>
              </a:spcAft>
              <a:buClr>
                <a:schemeClr val="lt2"/>
              </a:buClr>
              <a:buSzPts val="1600"/>
              <a:buFont typeface="Nunito"/>
              <a:buChar char="■"/>
              <a:defRPr/>
            </a:lvl6pPr>
            <a:lvl7pPr lvl="6">
              <a:spcBef>
                <a:spcPts val="0"/>
              </a:spcBef>
              <a:spcAft>
                <a:spcPts val="0"/>
              </a:spcAft>
              <a:buClr>
                <a:schemeClr val="lt2"/>
              </a:buClr>
              <a:buSzPts val="1600"/>
              <a:buFont typeface="Nunito"/>
              <a:buChar char="●"/>
              <a:defRPr/>
            </a:lvl7pPr>
            <a:lvl8pPr lvl="7">
              <a:spcBef>
                <a:spcPts val="0"/>
              </a:spcBef>
              <a:spcAft>
                <a:spcPts val="0"/>
              </a:spcAft>
              <a:buClr>
                <a:schemeClr val="lt2"/>
              </a:buClr>
              <a:buSzPts val="1600"/>
              <a:buFont typeface="Nunito"/>
              <a:buChar char="○"/>
              <a:defRPr/>
            </a:lvl8pPr>
            <a:lvl9pPr lvl="8">
              <a:spcBef>
                <a:spcPts val="0"/>
              </a:spcBef>
              <a:spcAft>
                <a:spcPts val="0"/>
              </a:spcAft>
              <a:buClr>
                <a:schemeClr val="lt2"/>
              </a:buClr>
              <a:buSzPts val="1600"/>
              <a:buFont typeface="Nunito"/>
              <a:buChar char="■"/>
              <a:defRPr/>
            </a:lvl9pPr>
          </a:lstStyle>
          <a:p>
            <a:r>
              <a:rPr lang="ko-KR" altLang="en-US"/>
              <a:t>클릭하여 마스터 부제목 스타일 편집</a:t>
            </a:r>
            <a:endParaRPr/>
          </a:p>
        </p:txBody>
      </p:sp>
    </p:spTree>
    <p:extLst>
      <p:ext uri="{BB962C8B-B14F-4D97-AF65-F5344CB8AC3E}">
        <p14:creationId xmlns:p14="http://schemas.microsoft.com/office/powerpoint/2010/main" val="26981504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hree columns ">
  <p:cSld name="Title and three columns ">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26" name="Google Shape;226;p32"/>
          <p:cNvSpPr txBox="1">
            <a:spLocks noGrp="1"/>
          </p:cNvSpPr>
          <p:nvPr>
            <p:ph type="subTitle" idx="1"/>
          </p:nvPr>
        </p:nvSpPr>
        <p:spPr>
          <a:xfrm flipH="1">
            <a:off x="7046597" y="1673467"/>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27" name="Google Shape;227;p32"/>
          <p:cNvSpPr txBox="1">
            <a:spLocks noGrp="1"/>
          </p:cNvSpPr>
          <p:nvPr>
            <p:ph type="subTitle" idx="2"/>
          </p:nvPr>
        </p:nvSpPr>
        <p:spPr>
          <a:xfrm flipH="1">
            <a:off x="7046597" y="3215420"/>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28" name="Google Shape;228;p32"/>
          <p:cNvSpPr txBox="1">
            <a:spLocks noGrp="1"/>
          </p:cNvSpPr>
          <p:nvPr>
            <p:ph type="subTitle" idx="3"/>
          </p:nvPr>
        </p:nvSpPr>
        <p:spPr>
          <a:xfrm flipH="1">
            <a:off x="7046597" y="2099429"/>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29" name="Google Shape;229;p32"/>
          <p:cNvSpPr txBox="1">
            <a:spLocks noGrp="1"/>
          </p:cNvSpPr>
          <p:nvPr>
            <p:ph type="subTitle" idx="4"/>
          </p:nvPr>
        </p:nvSpPr>
        <p:spPr>
          <a:xfrm flipH="1">
            <a:off x="7046597" y="3637615"/>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30" name="Google Shape;230;p32"/>
          <p:cNvSpPr txBox="1">
            <a:spLocks noGrp="1"/>
          </p:cNvSpPr>
          <p:nvPr>
            <p:ph type="subTitle" idx="5"/>
          </p:nvPr>
        </p:nvSpPr>
        <p:spPr>
          <a:xfrm flipH="1">
            <a:off x="7046597" y="4757373"/>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1" name="Google Shape;231;p32"/>
          <p:cNvSpPr txBox="1">
            <a:spLocks noGrp="1"/>
          </p:cNvSpPr>
          <p:nvPr>
            <p:ph type="subTitle" idx="6"/>
          </p:nvPr>
        </p:nvSpPr>
        <p:spPr>
          <a:xfrm flipH="1">
            <a:off x="7046597" y="5179568"/>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Tree>
    <p:extLst>
      <p:ext uri="{BB962C8B-B14F-4D97-AF65-F5344CB8AC3E}">
        <p14:creationId xmlns:p14="http://schemas.microsoft.com/office/powerpoint/2010/main" val="307554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6432067" y="1806333"/>
            <a:ext cx="4809200" cy="1921600"/>
          </a:xfrm>
          <a:prstGeom prst="rect">
            <a:avLst/>
          </a:prstGeom>
        </p:spPr>
        <p:txBody>
          <a:bodyPr spcFirstLastPara="1" wrap="square" lIns="91425" tIns="91425" rIns="91425" bIns="91425" anchor="ctr" anchorCtr="0">
            <a:noAutofit/>
          </a:bodyPr>
          <a:lstStyle>
            <a:lvl1pPr lvl="0" algn="r">
              <a:spcBef>
                <a:spcPts val="0"/>
              </a:spcBef>
              <a:spcAft>
                <a:spcPts val="0"/>
              </a:spcAft>
              <a:buSzPts val="2400"/>
              <a:buNone/>
              <a:defRPr sz="4400" b="1"/>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ko-KR" altLang="en-US"/>
              <a:t>마스터 제목 스타일 편집</a:t>
            </a:r>
            <a:endParaRPr/>
          </a:p>
        </p:txBody>
      </p:sp>
      <p:sp>
        <p:nvSpPr>
          <p:cNvPr id="38" name="Google Shape;38;p7"/>
          <p:cNvSpPr txBox="1">
            <a:spLocks noGrp="1"/>
          </p:cNvSpPr>
          <p:nvPr>
            <p:ph type="subTitle" idx="1"/>
          </p:nvPr>
        </p:nvSpPr>
        <p:spPr>
          <a:xfrm>
            <a:off x="6431867" y="4012017"/>
            <a:ext cx="4809200" cy="1026800"/>
          </a:xfrm>
          <a:prstGeom prst="rect">
            <a:avLst/>
          </a:prstGeom>
        </p:spPr>
        <p:txBody>
          <a:bodyPr spcFirstLastPara="1" wrap="square" lIns="91425" tIns="91425" rIns="91425" bIns="91425" anchor="ctr" anchorCtr="0">
            <a:noAutofit/>
          </a:bodyPr>
          <a:lstStyle>
            <a:lvl1pPr lvl="0" algn="r">
              <a:spcBef>
                <a:spcPts val="0"/>
              </a:spcBef>
              <a:spcAft>
                <a:spcPts val="0"/>
              </a:spcAft>
              <a:buSzPts val="1600"/>
              <a:buNone/>
              <a:defRPr sz="21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ko-KR" altLang="en-US"/>
              <a:t>클릭하여 마스터 부제목 스타일 편집</a:t>
            </a:r>
            <a:endParaRPr/>
          </a:p>
        </p:txBody>
      </p:sp>
      <p:grpSp>
        <p:nvGrpSpPr>
          <p:cNvPr id="39" name="Google Shape;39;p7"/>
          <p:cNvGrpSpPr/>
          <p:nvPr/>
        </p:nvGrpSpPr>
        <p:grpSpPr>
          <a:xfrm>
            <a:off x="10331765" y="843567"/>
            <a:ext cx="849200" cy="430400"/>
            <a:chOff x="790074" y="3806775"/>
            <a:chExt cx="636900" cy="322800"/>
          </a:xfrm>
        </p:grpSpPr>
        <p:sp>
          <p:nvSpPr>
            <p:cNvPr id="40" name="Google Shape;40;p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41" name="Google Shape;41;p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42" name="Google Shape;42;p7"/>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164902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950967" y="1632600"/>
            <a:ext cx="6473600" cy="31864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10133" b="1"/>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ko-KR" altLang="en-US"/>
              <a:t>마스터 제목 스타일 편집</a:t>
            </a:r>
            <a:endParaRPr/>
          </a:p>
        </p:txBody>
      </p:sp>
      <p:cxnSp>
        <p:nvCxnSpPr>
          <p:cNvPr id="45" name="Google Shape;45;p8"/>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646714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5908267" y="1964133"/>
            <a:ext cx="5333200" cy="110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7200" b="1"/>
            </a:lvl1pPr>
            <a:lvl2pPr lvl="1" algn="r" rtl="0">
              <a:spcBef>
                <a:spcPts val="0"/>
              </a:spcBef>
              <a:spcAft>
                <a:spcPts val="0"/>
              </a:spcAft>
              <a:buSzPts val="4200"/>
              <a:buNone/>
              <a:defRPr sz="5600"/>
            </a:lvl2pPr>
            <a:lvl3pPr lvl="2" algn="r" rtl="0">
              <a:spcBef>
                <a:spcPts val="0"/>
              </a:spcBef>
              <a:spcAft>
                <a:spcPts val="0"/>
              </a:spcAft>
              <a:buSzPts val="4200"/>
              <a:buNone/>
              <a:defRPr sz="5600"/>
            </a:lvl3pPr>
            <a:lvl4pPr lvl="3" algn="r" rtl="0">
              <a:spcBef>
                <a:spcPts val="0"/>
              </a:spcBef>
              <a:spcAft>
                <a:spcPts val="0"/>
              </a:spcAft>
              <a:buSzPts val="4200"/>
              <a:buNone/>
              <a:defRPr sz="5600"/>
            </a:lvl4pPr>
            <a:lvl5pPr lvl="4" algn="r" rtl="0">
              <a:spcBef>
                <a:spcPts val="0"/>
              </a:spcBef>
              <a:spcAft>
                <a:spcPts val="0"/>
              </a:spcAft>
              <a:buSzPts val="4200"/>
              <a:buNone/>
              <a:defRPr sz="5600"/>
            </a:lvl5pPr>
            <a:lvl6pPr lvl="5" algn="r" rtl="0">
              <a:spcBef>
                <a:spcPts val="0"/>
              </a:spcBef>
              <a:spcAft>
                <a:spcPts val="0"/>
              </a:spcAft>
              <a:buSzPts val="4200"/>
              <a:buNone/>
              <a:defRPr sz="5600"/>
            </a:lvl6pPr>
            <a:lvl7pPr lvl="6" algn="r" rtl="0">
              <a:spcBef>
                <a:spcPts val="0"/>
              </a:spcBef>
              <a:spcAft>
                <a:spcPts val="0"/>
              </a:spcAft>
              <a:buSzPts val="4200"/>
              <a:buNone/>
              <a:defRPr sz="5600"/>
            </a:lvl7pPr>
            <a:lvl8pPr lvl="7" algn="r" rtl="0">
              <a:spcBef>
                <a:spcPts val="0"/>
              </a:spcBef>
              <a:spcAft>
                <a:spcPts val="0"/>
              </a:spcAft>
              <a:buSzPts val="4200"/>
              <a:buNone/>
              <a:defRPr sz="5600"/>
            </a:lvl8pPr>
            <a:lvl9pPr lvl="8" algn="r" rtl="0">
              <a:spcBef>
                <a:spcPts val="0"/>
              </a:spcBef>
              <a:spcAft>
                <a:spcPts val="0"/>
              </a:spcAft>
              <a:buSzPts val="4200"/>
              <a:buNone/>
              <a:defRPr sz="5600"/>
            </a:lvl9pPr>
          </a:lstStyle>
          <a:p>
            <a:r>
              <a:rPr lang="ko-KR" altLang="en-US"/>
              <a:t>마스터 제목 스타일 편집</a:t>
            </a:r>
            <a:endParaRPr/>
          </a:p>
        </p:txBody>
      </p:sp>
      <p:sp>
        <p:nvSpPr>
          <p:cNvPr id="48" name="Google Shape;48;p9"/>
          <p:cNvSpPr txBox="1">
            <a:spLocks noGrp="1"/>
          </p:cNvSpPr>
          <p:nvPr>
            <p:ph type="subTitle" idx="1"/>
          </p:nvPr>
        </p:nvSpPr>
        <p:spPr>
          <a:xfrm>
            <a:off x="5908267" y="3129500"/>
            <a:ext cx="5333200" cy="176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solidFill>
                  <a:schemeClr val="dk1"/>
                </a:solidFill>
              </a:defRPr>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r>
              <a:rPr lang="ko-KR" altLang="en-US"/>
              <a:t>클릭하여 마스터 부제목 스타일 편집</a:t>
            </a:r>
            <a:endParaRPr/>
          </a:p>
        </p:txBody>
      </p:sp>
      <p:cxnSp>
        <p:nvCxnSpPr>
          <p:cNvPr id="49" name="Google Shape;49;p9"/>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grpSp>
        <p:nvGrpSpPr>
          <p:cNvPr id="50" name="Google Shape;50;p9"/>
          <p:cNvGrpSpPr/>
          <p:nvPr/>
        </p:nvGrpSpPr>
        <p:grpSpPr>
          <a:xfrm>
            <a:off x="10331765" y="5685300"/>
            <a:ext cx="849200" cy="430400"/>
            <a:chOff x="790074" y="3806775"/>
            <a:chExt cx="636900" cy="322800"/>
          </a:xfrm>
        </p:grpSpPr>
        <p:sp>
          <p:nvSpPr>
            <p:cNvPr id="51" name="Google Shape;51;p9"/>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52" name="Google Shape;52;p9"/>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extLst>
      <p:ext uri="{BB962C8B-B14F-4D97-AF65-F5344CB8AC3E}">
        <p14:creationId xmlns:p14="http://schemas.microsoft.com/office/powerpoint/2010/main" val="390994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3"/>
        <p:cNvGrpSpPr/>
        <p:nvPr/>
      </p:nvGrpSpPr>
      <p:grpSpPr>
        <a:xfrm>
          <a:off x="0" y="0"/>
          <a:ext cx="0" cy="0"/>
          <a:chOff x="0" y="0"/>
          <a:chExt cx="0" cy="0"/>
        </a:xfrm>
      </p:grpSpPr>
      <p:sp>
        <p:nvSpPr>
          <p:cNvPr id="54" name="Google Shape;54;p10"/>
          <p:cNvSpPr/>
          <p:nvPr/>
        </p:nvSpPr>
        <p:spPr>
          <a:xfrm>
            <a:off x="-23133" y="-1700"/>
            <a:ext cx="12215200" cy="6904800"/>
          </a:xfrm>
          <a:prstGeom prst="rect">
            <a:avLst/>
          </a:prstGeom>
          <a:solidFill>
            <a:srgbClr val="8E7CC3">
              <a:alpha val="217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0"/>
          <p:cNvSpPr txBox="1">
            <a:spLocks noGrp="1"/>
          </p:cNvSpPr>
          <p:nvPr>
            <p:ph type="title"/>
          </p:nvPr>
        </p:nvSpPr>
        <p:spPr>
          <a:xfrm>
            <a:off x="950967" y="4058967"/>
            <a:ext cx="4440400" cy="1890000"/>
          </a:xfrm>
          <a:prstGeom prst="rect">
            <a:avLst/>
          </a:prstGeom>
        </p:spPr>
        <p:txBody>
          <a:bodyPr spcFirstLastPara="1" wrap="square" lIns="91425" tIns="91425" rIns="91425" bIns="91425" anchor="ctr" anchorCtr="0">
            <a:noAutofit/>
          </a:bodyPr>
          <a:lstStyle>
            <a:lvl1pPr lvl="0">
              <a:spcBef>
                <a:spcPts val="0"/>
              </a:spcBef>
              <a:spcAft>
                <a:spcPts val="0"/>
              </a:spcAft>
              <a:buSzPts val="3300"/>
              <a:buNone/>
              <a:defRPr sz="4400" b="1"/>
            </a:lvl1pPr>
            <a:lvl2pPr lvl="1">
              <a:spcBef>
                <a:spcPts val="0"/>
              </a:spcBef>
              <a:spcAft>
                <a:spcPts val="0"/>
              </a:spcAft>
              <a:buSzPts val="3300"/>
              <a:buNone/>
              <a:defRPr>
                <a:latin typeface="Baloo 2"/>
                <a:ea typeface="Baloo 2"/>
                <a:cs typeface="Baloo 2"/>
                <a:sym typeface="Baloo 2"/>
              </a:defRPr>
            </a:lvl2pPr>
            <a:lvl3pPr lvl="2">
              <a:spcBef>
                <a:spcPts val="0"/>
              </a:spcBef>
              <a:spcAft>
                <a:spcPts val="0"/>
              </a:spcAft>
              <a:buSzPts val="3300"/>
              <a:buNone/>
              <a:defRPr>
                <a:latin typeface="Baloo 2"/>
                <a:ea typeface="Baloo 2"/>
                <a:cs typeface="Baloo 2"/>
                <a:sym typeface="Baloo 2"/>
              </a:defRPr>
            </a:lvl3pPr>
            <a:lvl4pPr lvl="3">
              <a:spcBef>
                <a:spcPts val="0"/>
              </a:spcBef>
              <a:spcAft>
                <a:spcPts val="0"/>
              </a:spcAft>
              <a:buSzPts val="3300"/>
              <a:buNone/>
              <a:defRPr>
                <a:latin typeface="Baloo 2"/>
                <a:ea typeface="Baloo 2"/>
                <a:cs typeface="Baloo 2"/>
                <a:sym typeface="Baloo 2"/>
              </a:defRPr>
            </a:lvl4pPr>
            <a:lvl5pPr lvl="4">
              <a:spcBef>
                <a:spcPts val="0"/>
              </a:spcBef>
              <a:spcAft>
                <a:spcPts val="0"/>
              </a:spcAft>
              <a:buSzPts val="3300"/>
              <a:buNone/>
              <a:defRPr>
                <a:latin typeface="Baloo 2"/>
                <a:ea typeface="Baloo 2"/>
                <a:cs typeface="Baloo 2"/>
                <a:sym typeface="Baloo 2"/>
              </a:defRPr>
            </a:lvl5pPr>
            <a:lvl6pPr lvl="5">
              <a:spcBef>
                <a:spcPts val="0"/>
              </a:spcBef>
              <a:spcAft>
                <a:spcPts val="0"/>
              </a:spcAft>
              <a:buSzPts val="3300"/>
              <a:buNone/>
              <a:defRPr>
                <a:latin typeface="Baloo 2"/>
                <a:ea typeface="Baloo 2"/>
                <a:cs typeface="Baloo 2"/>
                <a:sym typeface="Baloo 2"/>
              </a:defRPr>
            </a:lvl6pPr>
            <a:lvl7pPr lvl="6">
              <a:spcBef>
                <a:spcPts val="0"/>
              </a:spcBef>
              <a:spcAft>
                <a:spcPts val="0"/>
              </a:spcAft>
              <a:buSzPts val="3300"/>
              <a:buNone/>
              <a:defRPr>
                <a:latin typeface="Baloo 2"/>
                <a:ea typeface="Baloo 2"/>
                <a:cs typeface="Baloo 2"/>
                <a:sym typeface="Baloo 2"/>
              </a:defRPr>
            </a:lvl7pPr>
            <a:lvl8pPr lvl="7">
              <a:spcBef>
                <a:spcPts val="0"/>
              </a:spcBef>
              <a:spcAft>
                <a:spcPts val="0"/>
              </a:spcAft>
              <a:buSzPts val="3300"/>
              <a:buNone/>
              <a:defRPr>
                <a:latin typeface="Baloo 2"/>
                <a:ea typeface="Baloo 2"/>
                <a:cs typeface="Baloo 2"/>
                <a:sym typeface="Baloo 2"/>
              </a:defRPr>
            </a:lvl8pPr>
            <a:lvl9pPr lvl="8">
              <a:spcBef>
                <a:spcPts val="0"/>
              </a:spcBef>
              <a:spcAft>
                <a:spcPts val="0"/>
              </a:spcAft>
              <a:buSzPts val="3300"/>
              <a:buNone/>
              <a:defRPr>
                <a:latin typeface="Baloo 2"/>
                <a:ea typeface="Baloo 2"/>
                <a:cs typeface="Baloo 2"/>
                <a:sym typeface="Baloo 2"/>
              </a:defRPr>
            </a:lvl9pPr>
          </a:lstStyle>
          <a:p>
            <a:r>
              <a:rPr lang="ko-KR" altLang="en-US"/>
              <a:t>마스터 제목 스타일 편집</a:t>
            </a:r>
            <a:endParaRPr/>
          </a:p>
        </p:txBody>
      </p:sp>
      <p:cxnSp>
        <p:nvCxnSpPr>
          <p:cNvPr id="56" name="Google Shape;56;p10"/>
          <p:cNvCxnSpPr/>
          <p:nvPr/>
        </p:nvCxnSpPr>
        <p:spPr>
          <a:xfrm>
            <a:off x="2826467"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7353048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theme" Target="../theme/theme3.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1pPr>
            <a:lvl2pPr lvl="1">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2pPr>
            <a:lvl3pPr lvl="2">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3pPr>
            <a:lvl4pPr lvl="3">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4pPr>
            <a:lvl5pPr lvl="4">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5pPr>
            <a:lvl6pPr lvl="5">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6pPr>
            <a:lvl7pPr lvl="6">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7pPr>
            <a:lvl8pPr lvl="7">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8pPr>
            <a:lvl9pPr lvl="8">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marL="914400" lvl="1"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3342054770"/>
      </p:ext>
    </p:extLst>
  </p:cSld>
  <p:clrMap bg1="lt1" tx1="dk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Lst>
  <p:txStyles>
    <p:title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11"/>
        <p:cNvGrpSpPr/>
        <p:nvPr/>
      </p:nvGrpSpPr>
      <p:grpSpPr>
        <a:xfrm>
          <a:off x="0" y="0"/>
          <a:ext cx="0" cy="0"/>
          <a:chOff x="0" y="0"/>
          <a:chExt cx="0" cy="0"/>
        </a:xfrm>
      </p:grpSpPr>
      <p:sp>
        <p:nvSpPr>
          <p:cNvPr id="312" name="Google Shape;312;p4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13" name="Google Shape;313;p4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621003687"/>
      </p:ext>
    </p:extLst>
  </p:cSld>
  <p:clrMap bg1="lt1" tx1="dk1" bg2="dk2" tx2="lt2" accent1="accent1" accent2="accent2" accent3="accent3" accent4="accent4" accent5="accent5" accent6="accent6" hlink="hlink" folHlink="folHlink"/>
  <p:sldLayoutIdLst>
    <p:sldLayoutId id="2147483821" r:id="rId1"/>
  </p:sldLayoutIdLst>
  <p:hf sldNum="0" hdr="0" ftr="0" dt="0"/>
  <p:txStyles>
    <p:title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5/29/24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4048CFF-F118-4341-AD6D-FC55A33BAB18}" type="slidenum">
              <a:rPr lang="ko-KR" altLang="en-US" smtClean="0"/>
              <a:t>‹#›</a:t>
            </a:fld>
            <a:endParaRPr lang="ko-KR"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51482016"/>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Lst>
  <p:txStyles>
    <p:title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4.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4.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4.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7.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54.xml"/><Relationship Id="rId6" Type="http://schemas.openxmlformats.org/officeDocument/2006/relationships/image" Target="../media/image8.jp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1" name="Google Shape;321;p42"/>
          <p:cNvSpPr txBox="1">
            <a:spLocks noGrp="1"/>
          </p:cNvSpPr>
          <p:nvPr>
            <p:ph type="subTitle" idx="1"/>
          </p:nvPr>
        </p:nvSpPr>
        <p:spPr>
          <a:xfrm>
            <a:off x="1254329" y="4547643"/>
            <a:ext cx="7355849" cy="644400"/>
          </a:xfrm>
          <a:prstGeom prst="rect">
            <a:avLst/>
          </a:prstGeom>
        </p:spPr>
        <p:txBody>
          <a:bodyPr spcFirstLastPara="1" vert="horz" wrap="square" lIns="121900" tIns="121900" rIns="121900" bIns="121900" rtlCol="0" anchor="t" anchorCtr="0">
            <a:noAutofit/>
          </a:bodyPr>
          <a:lstStyle/>
          <a:p>
            <a:pPr algn="l">
              <a:spcBef>
                <a:spcPts val="0"/>
              </a:spcBef>
            </a:pPr>
            <a:r>
              <a:rPr lang="en-US" dirty="0"/>
              <a:t>Group 9 </a:t>
            </a:r>
          </a:p>
          <a:p>
            <a:pPr algn="l">
              <a:spcBef>
                <a:spcPts val="0"/>
              </a:spcBef>
            </a:pPr>
            <a:r>
              <a:rPr lang="en-US" dirty="0" err="1"/>
              <a:t>吉田朔大</a:t>
            </a:r>
            <a:r>
              <a:rPr lang="ja-JP" altLang="en-US"/>
              <a:t>　北田颯太郎　山田稔登　</a:t>
            </a:r>
            <a:r>
              <a:rPr lang="en-US" altLang="ja-JP" dirty="0"/>
              <a:t>Cho </a:t>
            </a:r>
            <a:r>
              <a:rPr lang="en-US" altLang="ja-JP" dirty="0" err="1"/>
              <a:t>seongjun</a:t>
            </a:r>
            <a:endParaRPr lang="en-US" dirty="0"/>
          </a:p>
          <a:p>
            <a:pPr algn="l">
              <a:spcBef>
                <a:spcPts val="0"/>
              </a:spcBef>
            </a:pPr>
            <a:endParaRPr dirty="0"/>
          </a:p>
        </p:txBody>
      </p:sp>
      <p:pic>
        <p:nvPicPr>
          <p:cNvPr id="2" name="図 1">
            <a:extLst>
              <a:ext uri="{FF2B5EF4-FFF2-40B4-BE49-F238E27FC236}">
                <a16:creationId xmlns:a16="http://schemas.microsoft.com/office/drawing/2014/main" id="{D8B25232-D04E-3F05-3DFB-C04A520ABCC4}"/>
              </a:ext>
            </a:extLst>
          </p:cNvPr>
          <p:cNvPicPr>
            <a:picLocks noChangeAspect="1"/>
          </p:cNvPicPr>
          <p:nvPr/>
        </p:nvPicPr>
        <p:blipFill>
          <a:blip r:embed="rId3"/>
          <a:stretch>
            <a:fillRect/>
          </a:stretch>
        </p:blipFill>
        <p:spPr>
          <a:xfrm>
            <a:off x="7259747" y="1369375"/>
            <a:ext cx="3508301" cy="3508301"/>
          </a:xfrm>
          <a:prstGeom prst="rect">
            <a:avLst/>
          </a:prstGeom>
        </p:spPr>
      </p:pic>
      <p:sp>
        <p:nvSpPr>
          <p:cNvPr id="3" name="TextBox 2">
            <a:extLst>
              <a:ext uri="{FF2B5EF4-FFF2-40B4-BE49-F238E27FC236}">
                <a16:creationId xmlns:a16="http://schemas.microsoft.com/office/drawing/2014/main" id="{2BDFE594-A4FB-5DCE-4A70-BB55C6B29730}"/>
              </a:ext>
            </a:extLst>
          </p:cNvPr>
          <p:cNvSpPr txBox="1"/>
          <p:nvPr/>
        </p:nvSpPr>
        <p:spPr>
          <a:xfrm>
            <a:off x="1364074" y="2837406"/>
            <a:ext cx="3876077" cy="1015663"/>
          </a:xfrm>
          <a:prstGeom prst="rect">
            <a:avLst/>
          </a:prstGeom>
          <a:noFill/>
        </p:spPr>
        <p:txBody>
          <a:bodyPr wrap="square" rtlCol="0">
            <a:spAutoFit/>
          </a:bodyPr>
          <a:lstStyle/>
          <a:p>
            <a:r>
              <a:rPr lang="ja-JP" altLang="en-US" sz="6000" b="1">
                <a:latin typeface="+mn-ea"/>
                <a:ea typeface="+mn-ea"/>
                <a:cs typeface="Arial" panose="020B0604020202020204" pitchFamily="34" charset="0"/>
              </a:rPr>
              <a:t>成果発表</a:t>
            </a:r>
            <a:endParaRPr lang="ko-KR" altLang="en-US" sz="6000" b="1">
              <a:latin typeface="+mn-ea"/>
              <a:ea typeface="+mn-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901184" y="63896"/>
            <a:ext cx="2023881" cy="763600"/>
          </a:xfrm>
        </p:spPr>
        <p:txBody>
          <a:bodyPr/>
          <a:lstStyle/>
          <a:p>
            <a:pPr algn="l"/>
            <a:r>
              <a:rPr lang="ja-JP" altLang="en-US" sz="3733">
                <a:latin typeface="MS PMincho" panose="02020600040205080304" pitchFamily="18" charset="-128"/>
                <a:ea typeface="MS PMincho" panose="02020600040205080304" pitchFamily="18" charset="-128"/>
              </a:rPr>
              <a:t>設計</a:t>
            </a:r>
          </a:p>
        </p:txBody>
      </p:sp>
      <p:pic>
        <p:nvPicPr>
          <p:cNvPr id="2" name="Picture 6" descr="室内イラスト｜無料イラスト・フリー素材なら「イラストAC」">
            <a:extLst>
              <a:ext uri="{FF2B5EF4-FFF2-40B4-BE49-F238E27FC236}">
                <a16:creationId xmlns:a16="http://schemas.microsoft.com/office/drawing/2014/main" id="{4ADCE1DB-3F7A-A1DC-E38E-80FE24D70C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388" t="7611"/>
          <a:stretch/>
        </p:blipFill>
        <p:spPr bwMode="auto">
          <a:xfrm>
            <a:off x="754663" y="1250580"/>
            <a:ext cx="1729133" cy="15447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Nature Remo 3（ネイチャーリモ3） – Nature公式サイト">
            <a:extLst>
              <a:ext uri="{FF2B5EF4-FFF2-40B4-BE49-F238E27FC236}">
                <a16:creationId xmlns:a16="http://schemas.microsoft.com/office/drawing/2014/main" id="{0ABDDDB8-710E-135A-CE56-ADD60801D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948" y="1232794"/>
            <a:ext cx="1574052" cy="15803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Googleスプレッドシート】表に添付されている画像をパソコンに保存する方法 – web屋が毎日書くblog">
            <a:extLst>
              <a:ext uri="{FF2B5EF4-FFF2-40B4-BE49-F238E27FC236}">
                <a16:creationId xmlns:a16="http://schemas.microsoft.com/office/drawing/2014/main" id="{55684481-8200-4C9F-23AE-4B755874D3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3440" y="1501793"/>
            <a:ext cx="1574053" cy="15844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音楽を聴くことのメリット | エステ・脱毛・美容クリニック WEB クレジット導入│株式会社トリプルクラウン">
            <a:extLst>
              <a:ext uri="{FF2B5EF4-FFF2-40B4-BE49-F238E27FC236}">
                <a16:creationId xmlns:a16="http://schemas.microsoft.com/office/drawing/2014/main" id="{F0D1E740-0614-6213-60DE-EC170D68046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710" b="-5710"/>
          <a:stretch/>
        </p:blipFill>
        <p:spPr bwMode="auto">
          <a:xfrm>
            <a:off x="8275348" y="4444325"/>
            <a:ext cx="1665787" cy="1764604"/>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1D1F79FA-7873-F7BB-8A20-A621BF6E0366}"/>
              </a:ext>
            </a:extLst>
          </p:cNvPr>
          <p:cNvPicPr>
            <a:picLocks noChangeAspect="1"/>
          </p:cNvPicPr>
          <p:nvPr/>
        </p:nvPicPr>
        <p:blipFill>
          <a:blip r:embed="rId7"/>
          <a:stretch>
            <a:fillRect/>
          </a:stretch>
        </p:blipFill>
        <p:spPr>
          <a:xfrm>
            <a:off x="3787436" y="3946598"/>
            <a:ext cx="1948441" cy="1948441"/>
          </a:xfrm>
          <a:prstGeom prst="rect">
            <a:avLst/>
          </a:prstGeom>
        </p:spPr>
      </p:pic>
      <p:sp>
        <p:nvSpPr>
          <p:cNvPr id="8" name="右矢印 7">
            <a:extLst>
              <a:ext uri="{FF2B5EF4-FFF2-40B4-BE49-F238E27FC236}">
                <a16:creationId xmlns:a16="http://schemas.microsoft.com/office/drawing/2014/main" id="{09A8EC47-A5DD-7E20-A331-11F67D76C32A}"/>
              </a:ext>
            </a:extLst>
          </p:cNvPr>
          <p:cNvSpPr/>
          <p:nvPr/>
        </p:nvSpPr>
        <p:spPr>
          <a:xfrm>
            <a:off x="2954605" y="2100672"/>
            <a:ext cx="1131783" cy="305536"/>
          </a:xfrm>
          <a:prstGeom prst="righ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 name="テキスト ボックス 8">
            <a:extLst>
              <a:ext uri="{FF2B5EF4-FFF2-40B4-BE49-F238E27FC236}">
                <a16:creationId xmlns:a16="http://schemas.microsoft.com/office/drawing/2014/main" id="{3506D05C-A9A5-59DB-EB27-E8E446A1A8B0}"/>
              </a:ext>
            </a:extLst>
          </p:cNvPr>
          <p:cNvSpPr txBox="1"/>
          <p:nvPr/>
        </p:nvSpPr>
        <p:spPr>
          <a:xfrm>
            <a:off x="2820794" y="1395510"/>
            <a:ext cx="1665787" cy="646331"/>
          </a:xfrm>
          <a:prstGeom prst="rect">
            <a:avLst/>
          </a:prstGeom>
          <a:noFill/>
        </p:spPr>
        <p:txBody>
          <a:bodyPr wrap="square" rtlCol="0">
            <a:spAutoFit/>
          </a:bodyPr>
          <a:lstStyle/>
          <a:p>
            <a:r>
              <a:rPr kumimoji="1" lang="ja-JP" altLang="en-US" sz="1800">
                <a:latin typeface="+mn-ea"/>
                <a:ea typeface="+mn-ea"/>
              </a:rPr>
              <a:t>室内からの温度取得</a:t>
            </a:r>
          </a:p>
        </p:txBody>
      </p:sp>
      <p:sp>
        <p:nvSpPr>
          <p:cNvPr id="10" name="右矢印 9">
            <a:extLst>
              <a:ext uri="{FF2B5EF4-FFF2-40B4-BE49-F238E27FC236}">
                <a16:creationId xmlns:a16="http://schemas.microsoft.com/office/drawing/2014/main" id="{3DF0A922-6BD4-D75F-2768-B4F10D8C86D7}"/>
              </a:ext>
            </a:extLst>
          </p:cNvPr>
          <p:cNvSpPr/>
          <p:nvPr/>
        </p:nvSpPr>
        <p:spPr>
          <a:xfrm>
            <a:off x="6605178" y="1933224"/>
            <a:ext cx="1059271" cy="305536"/>
          </a:xfrm>
          <a:prstGeom prst="righ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1" name="テキスト ボックス 10">
            <a:extLst>
              <a:ext uri="{FF2B5EF4-FFF2-40B4-BE49-F238E27FC236}">
                <a16:creationId xmlns:a16="http://schemas.microsoft.com/office/drawing/2014/main" id="{38E91356-926A-4C58-FD14-2870A674F4D4}"/>
              </a:ext>
            </a:extLst>
          </p:cNvPr>
          <p:cNvSpPr txBox="1"/>
          <p:nvPr/>
        </p:nvSpPr>
        <p:spPr>
          <a:xfrm>
            <a:off x="6219992" y="1499785"/>
            <a:ext cx="2055356" cy="369332"/>
          </a:xfrm>
          <a:prstGeom prst="rect">
            <a:avLst/>
          </a:prstGeom>
          <a:noFill/>
        </p:spPr>
        <p:txBody>
          <a:bodyPr wrap="square" rtlCol="0">
            <a:spAutoFit/>
          </a:bodyPr>
          <a:lstStyle/>
          <a:p>
            <a:r>
              <a:rPr kumimoji="1" lang="ja-JP" altLang="en-US" sz="1800">
                <a:latin typeface="+mn-ea"/>
                <a:ea typeface="+mn-ea"/>
                <a:cs typeface="Arial" panose="020B0604020202020204" pitchFamily="34" charset="0"/>
              </a:rPr>
              <a:t>温度の書き込み</a:t>
            </a:r>
            <a:endParaRPr kumimoji="1" lang="en-US" altLang="ja-JP" sz="1800" dirty="0">
              <a:latin typeface="+mn-ea"/>
              <a:ea typeface="+mn-ea"/>
              <a:cs typeface="Arial" panose="020B0604020202020204" pitchFamily="34" charset="0"/>
            </a:endParaRPr>
          </a:p>
        </p:txBody>
      </p:sp>
      <p:sp>
        <p:nvSpPr>
          <p:cNvPr id="16" name="テキスト ボックス 15">
            <a:extLst>
              <a:ext uri="{FF2B5EF4-FFF2-40B4-BE49-F238E27FC236}">
                <a16:creationId xmlns:a16="http://schemas.microsoft.com/office/drawing/2014/main" id="{C6E07229-AD90-3139-9E97-E61B05012DC1}"/>
              </a:ext>
            </a:extLst>
          </p:cNvPr>
          <p:cNvSpPr txBox="1"/>
          <p:nvPr/>
        </p:nvSpPr>
        <p:spPr>
          <a:xfrm>
            <a:off x="6502400" y="5359956"/>
            <a:ext cx="1665787" cy="369332"/>
          </a:xfrm>
          <a:prstGeom prst="rect">
            <a:avLst/>
          </a:prstGeom>
          <a:noFill/>
        </p:spPr>
        <p:txBody>
          <a:bodyPr wrap="square" rtlCol="0">
            <a:spAutoFit/>
          </a:bodyPr>
          <a:lstStyle/>
          <a:p>
            <a:r>
              <a:rPr kumimoji="1" lang="ja-JP" altLang="en-US" sz="1800">
                <a:latin typeface="+mn-ea"/>
                <a:ea typeface="+mn-ea"/>
              </a:rPr>
              <a:t>曲を流す</a:t>
            </a:r>
          </a:p>
        </p:txBody>
      </p:sp>
      <p:cxnSp>
        <p:nvCxnSpPr>
          <p:cNvPr id="18" name="직선 연결선 17">
            <a:extLst>
              <a:ext uri="{FF2B5EF4-FFF2-40B4-BE49-F238E27FC236}">
                <a16:creationId xmlns:a16="http://schemas.microsoft.com/office/drawing/2014/main" id="{58955BC3-AE63-A8EC-4700-917A8487C4C9}"/>
              </a:ext>
            </a:extLst>
          </p:cNvPr>
          <p:cNvCxnSpPr>
            <a:cxnSpLocks/>
          </p:cNvCxnSpPr>
          <p:nvPr/>
        </p:nvCxnSpPr>
        <p:spPr>
          <a:xfrm>
            <a:off x="755650" y="827496"/>
            <a:ext cx="11493500" cy="0"/>
          </a:xfrm>
          <a:prstGeom prst="line">
            <a:avLst/>
          </a:prstGeom>
          <a:ln w="19050"/>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FA85A87B-366B-A9FC-63DC-D2D246C5B0CD}"/>
              </a:ext>
            </a:extLst>
          </p:cNvPr>
          <p:cNvSpPr txBox="1"/>
          <p:nvPr/>
        </p:nvSpPr>
        <p:spPr>
          <a:xfrm>
            <a:off x="4086388" y="3289264"/>
            <a:ext cx="3139034" cy="553998"/>
          </a:xfrm>
          <a:prstGeom prst="rect">
            <a:avLst/>
          </a:prstGeom>
          <a:noFill/>
        </p:spPr>
        <p:txBody>
          <a:bodyPr wrap="square" rtlCol="0">
            <a:spAutoFit/>
          </a:bodyPr>
          <a:lstStyle/>
          <a:p>
            <a:r>
              <a:rPr lang="ja-JP" altLang="en-US" sz="1600">
                <a:latin typeface="+mn-ea"/>
                <a:ea typeface="+mn-ea"/>
                <a:cs typeface="Arial" panose="020B0604020202020204" pitchFamily="34" charset="0"/>
              </a:rPr>
              <a:t>温度に応じたプレイリスト要求</a:t>
            </a:r>
            <a:endParaRPr lang="en-US" altLang="ja-JP" sz="1600">
              <a:latin typeface="+mn-ea"/>
              <a:ea typeface="+mn-ea"/>
              <a:cs typeface="Arial" panose="020B0604020202020204" pitchFamily="34" charset="0"/>
            </a:endParaRPr>
          </a:p>
          <a:p>
            <a:endParaRPr lang="ko-KR" altLang="en-US"/>
          </a:p>
        </p:txBody>
      </p:sp>
      <p:sp>
        <p:nvSpPr>
          <p:cNvPr id="26" name="左矢印 14">
            <a:extLst>
              <a:ext uri="{FF2B5EF4-FFF2-40B4-BE49-F238E27FC236}">
                <a16:creationId xmlns:a16="http://schemas.microsoft.com/office/drawing/2014/main" id="{BC5521D0-969D-7C45-143C-E833FA0C5D3D}"/>
              </a:ext>
            </a:extLst>
          </p:cNvPr>
          <p:cNvSpPr/>
          <p:nvPr/>
        </p:nvSpPr>
        <p:spPr>
          <a:xfrm rot="19256133">
            <a:off x="6106631" y="3704477"/>
            <a:ext cx="1698284" cy="302368"/>
          </a:xfrm>
          <a:prstGeom prst="lef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8" name="左矢印 14">
            <a:extLst>
              <a:ext uri="{FF2B5EF4-FFF2-40B4-BE49-F238E27FC236}">
                <a16:creationId xmlns:a16="http://schemas.microsoft.com/office/drawing/2014/main" id="{9C8DE551-ED87-0A99-6181-80453E880809}"/>
              </a:ext>
            </a:extLst>
          </p:cNvPr>
          <p:cNvSpPr/>
          <p:nvPr/>
        </p:nvSpPr>
        <p:spPr>
          <a:xfrm rot="10800000">
            <a:off x="6219992" y="4946443"/>
            <a:ext cx="1611497" cy="302368"/>
          </a:xfrm>
          <a:prstGeom prst="lef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Tree>
    <p:extLst>
      <p:ext uri="{BB962C8B-B14F-4D97-AF65-F5344CB8AC3E}">
        <p14:creationId xmlns:p14="http://schemas.microsoft.com/office/powerpoint/2010/main" val="3253503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901184" y="63896"/>
            <a:ext cx="2023881" cy="763600"/>
          </a:xfrm>
        </p:spPr>
        <p:txBody>
          <a:bodyPr/>
          <a:lstStyle/>
          <a:p>
            <a:pPr algn="l"/>
            <a:r>
              <a:rPr lang="ja-JP" altLang="en-US" sz="3733">
                <a:latin typeface="MS PMincho" panose="02020600040205080304" pitchFamily="18" charset="-128"/>
                <a:ea typeface="MS PMincho" panose="02020600040205080304" pitchFamily="18" charset="-128"/>
              </a:rPr>
              <a:t>設計</a:t>
            </a:r>
          </a:p>
        </p:txBody>
      </p:sp>
      <p:pic>
        <p:nvPicPr>
          <p:cNvPr id="2" name="Picture 6" descr="室内イラスト｜無料イラスト・フリー素材なら「イラストAC」">
            <a:extLst>
              <a:ext uri="{FF2B5EF4-FFF2-40B4-BE49-F238E27FC236}">
                <a16:creationId xmlns:a16="http://schemas.microsoft.com/office/drawing/2014/main" id="{4ADCE1DB-3F7A-A1DC-E38E-80FE24D70C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388" t="7611"/>
          <a:stretch/>
        </p:blipFill>
        <p:spPr bwMode="auto">
          <a:xfrm>
            <a:off x="754663" y="1250580"/>
            <a:ext cx="1729133" cy="15447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Nature Remo 3（ネイチャーリモ3） – Nature公式サイト">
            <a:extLst>
              <a:ext uri="{FF2B5EF4-FFF2-40B4-BE49-F238E27FC236}">
                <a16:creationId xmlns:a16="http://schemas.microsoft.com/office/drawing/2014/main" id="{0ABDDDB8-710E-135A-CE56-ADD60801D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948" y="1232794"/>
            <a:ext cx="1574052" cy="15803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Googleスプレッドシート】表に添付されている画像をパソコンに保存する方法 – web屋が毎日書くblog">
            <a:extLst>
              <a:ext uri="{FF2B5EF4-FFF2-40B4-BE49-F238E27FC236}">
                <a16:creationId xmlns:a16="http://schemas.microsoft.com/office/drawing/2014/main" id="{55684481-8200-4C9F-23AE-4B755874D3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3440" y="1501793"/>
            <a:ext cx="1574053" cy="15844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音楽を聴くことのメリット | エステ・脱毛・美容クリニック WEB クレジット導入│株式会社トリプルクラウン">
            <a:extLst>
              <a:ext uri="{FF2B5EF4-FFF2-40B4-BE49-F238E27FC236}">
                <a16:creationId xmlns:a16="http://schemas.microsoft.com/office/drawing/2014/main" id="{F0D1E740-0614-6213-60DE-EC170D68046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710" b="-5710"/>
          <a:stretch/>
        </p:blipFill>
        <p:spPr bwMode="auto">
          <a:xfrm>
            <a:off x="8183440" y="4446741"/>
            <a:ext cx="1665787" cy="1764604"/>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1D1F79FA-7873-F7BB-8A20-A621BF6E0366}"/>
              </a:ext>
            </a:extLst>
          </p:cNvPr>
          <p:cNvPicPr>
            <a:picLocks noChangeAspect="1"/>
          </p:cNvPicPr>
          <p:nvPr/>
        </p:nvPicPr>
        <p:blipFill>
          <a:blip r:embed="rId7"/>
          <a:stretch>
            <a:fillRect/>
          </a:stretch>
        </p:blipFill>
        <p:spPr>
          <a:xfrm>
            <a:off x="3787436" y="3946598"/>
            <a:ext cx="1948441" cy="1948441"/>
          </a:xfrm>
          <a:prstGeom prst="rect">
            <a:avLst/>
          </a:prstGeom>
        </p:spPr>
      </p:pic>
      <p:sp>
        <p:nvSpPr>
          <p:cNvPr id="8" name="右矢印 7">
            <a:extLst>
              <a:ext uri="{FF2B5EF4-FFF2-40B4-BE49-F238E27FC236}">
                <a16:creationId xmlns:a16="http://schemas.microsoft.com/office/drawing/2014/main" id="{09A8EC47-A5DD-7E20-A331-11F67D76C32A}"/>
              </a:ext>
            </a:extLst>
          </p:cNvPr>
          <p:cNvSpPr/>
          <p:nvPr/>
        </p:nvSpPr>
        <p:spPr>
          <a:xfrm>
            <a:off x="2992974" y="2141243"/>
            <a:ext cx="1131783" cy="305536"/>
          </a:xfrm>
          <a:prstGeom prst="righ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 name="テキスト ボックス 8">
            <a:extLst>
              <a:ext uri="{FF2B5EF4-FFF2-40B4-BE49-F238E27FC236}">
                <a16:creationId xmlns:a16="http://schemas.microsoft.com/office/drawing/2014/main" id="{3506D05C-A9A5-59DB-EB27-E8E446A1A8B0}"/>
              </a:ext>
            </a:extLst>
          </p:cNvPr>
          <p:cNvSpPr txBox="1"/>
          <p:nvPr/>
        </p:nvSpPr>
        <p:spPr>
          <a:xfrm>
            <a:off x="2823904" y="1560319"/>
            <a:ext cx="1487746" cy="646331"/>
          </a:xfrm>
          <a:prstGeom prst="rect">
            <a:avLst/>
          </a:prstGeom>
          <a:noFill/>
        </p:spPr>
        <p:txBody>
          <a:bodyPr wrap="square" rtlCol="0">
            <a:spAutoFit/>
          </a:bodyPr>
          <a:lstStyle/>
          <a:p>
            <a:r>
              <a:rPr kumimoji="1" lang="ja-JP" altLang="en-US" sz="1800">
                <a:latin typeface="+mn-ea"/>
                <a:ea typeface="+mn-ea"/>
              </a:rPr>
              <a:t>室内からの温度取得</a:t>
            </a:r>
          </a:p>
        </p:txBody>
      </p:sp>
      <p:sp>
        <p:nvSpPr>
          <p:cNvPr id="10" name="右矢印 9">
            <a:extLst>
              <a:ext uri="{FF2B5EF4-FFF2-40B4-BE49-F238E27FC236}">
                <a16:creationId xmlns:a16="http://schemas.microsoft.com/office/drawing/2014/main" id="{3DF0A922-6BD4-D75F-2768-B4F10D8C86D7}"/>
              </a:ext>
            </a:extLst>
          </p:cNvPr>
          <p:cNvSpPr/>
          <p:nvPr/>
        </p:nvSpPr>
        <p:spPr>
          <a:xfrm>
            <a:off x="6605178" y="1933224"/>
            <a:ext cx="1059271" cy="305536"/>
          </a:xfrm>
          <a:prstGeom prst="righ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1" name="テキスト ボックス 10">
            <a:extLst>
              <a:ext uri="{FF2B5EF4-FFF2-40B4-BE49-F238E27FC236}">
                <a16:creationId xmlns:a16="http://schemas.microsoft.com/office/drawing/2014/main" id="{38E91356-926A-4C58-FD14-2870A674F4D4}"/>
              </a:ext>
            </a:extLst>
          </p:cNvPr>
          <p:cNvSpPr txBox="1"/>
          <p:nvPr/>
        </p:nvSpPr>
        <p:spPr>
          <a:xfrm>
            <a:off x="6219992" y="1391042"/>
            <a:ext cx="2055356" cy="369332"/>
          </a:xfrm>
          <a:prstGeom prst="rect">
            <a:avLst/>
          </a:prstGeom>
          <a:noFill/>
        </p:spPr>
        <p:txBody>
          <a:bodyPr wrap="square" rtlCol="0">
            <a:spAutoFit/>
          </a:bodyPr>
          <a:lstStyle/>
          <a:p>
            <a:r>
              <a:rPr kumimoji="1" lang="ja-JP" altLang="en-US" sz="1800">
                <a:latin typeface="+mn-ea"/>
                <a:ea typeface="+mn-ea"/>
                <a:cs typeface="Arial" panose="020B0604020202020204" pitchFamily="34" charset="0"/>
              </a:rPr>
              <a:t>温度の書き込み</a:t>
            </a:r>
            <a:endParaRPr kumimoji="1" lang="en-US" altLang="ja-JP" sz="1800" dirty="0">
              <a:latin typeface="+mn-ea"/>
              <a:ea typeface="+mn-ea"/>
              <a:cs typeface="Arial" panose="020B0604020202020204" pitchFamily="34" charset="0"/>
            </a:endParaRPr>
          </a:p>
        </p:txBody>
      </p:sp>
      <p:sp>
        <p:nvSpPr>
          <p:cNvPr id="16" name="テキスト ボックス 15">
            <a:extLst>
              <a:ext uri="{FF2B5EF4-FFF2-40B4-BE49-F238E27FC236}">
                <a16:creationId xmlns:a16="http://schemas.microsoft.com/office/drawing/2014/main" id="{C6E07229-AD90-3139-9E97-E61B05012DC1}"/>
              </a:ext>
            </a:extLst>
          </p:cNvPr>
          <p:cNvSpPr txBox="1"/>
          <p:nvPr/>
        </p:nvSpPr>
        <p:spPr>
          <a:xfrm>
            <a:off x="6517653" y="5317752"/>
            <a:ext cx="1665787" cy="369332"/>
          </a:xfrm>
          <a:prstGeom prst="rect">
            <a:avLst/>
          </a:prstGeom>
          <a:noFill/>
        </p:spPr>
        <p:txBody>
          <a:bodyPr wrap="square" rtlCol="0">
            <a:spAutoFit/>
          </a:bodyPr>
          <a:lstStyle/>
          <a:p>
            <a:r>
              <a:rPr kumimoji="1" lang="ja-JP" altLang="en-US" sz="1800">
                <a:latin typeface="+mn-ea"/>
                <a:ea typeface="+mn-ea"/>
              </a:rPr>
              <a:t>実行</a:t>
            </a:r>
          </a:p>
        </p:txBody>
      </p:sp>
      <p:cxnSp>
        <p:nvCxnSpPr>
          <p:cNvPr id="18" name="직선 연결선 17">
            <a:extLst>
              <a:ext uri="{FF2B5EF4-FFF2-40B4-BE49-F238E27FC236}">
                <a16:creationId xmlns:a16="http://schemas.microsoft.com/office/drawing/2014/main" id="{58955BC3-AE63-A8EC-4700-917A8487C4C9}"/>
              </a:ext>
            </a:extLst>
          </p:cNvPr>
          <p:cNvCxnSpPr>
            <a:cxnSpLocks/>
          </p:cNvCxnSpPr>
          <p:nvPr/>
        </p:nvCxnSpPr>
        <p:spPr>
          <a:xfrm>
            <a:off x="697513" y="827496"/>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FA85A87B-366B-A9FC-63DC-D2D246C5B0CD}"/>
              </a:ext>
            </a:extLst>
          </p:cNvPr>
          <p:cNvSpPr txBox="1"/>
          <p:nvPr/>
        </p:nvSpPr>
        <p:spPr>
          <a:xfrm>
            <a:off x="4692455" y="3372228"/>
            <a:ext cx="3139034" cy="369332"/>
          </a:xfrm>
          <a:prstGeom prst="rect">
            <a:avLst/>
          </a:prstGeom>
          <a:noFill/>
        </p:spPr>
        <p:txBody>
          <a:bodyPr wrap="square" rtlCol="0">
            <a:spAutoFit/>
          </a:bodyPr>
          <a:lstStyle/>
          <a:p>
            <a:r>
              <a:rPr lang="ja-JP" altLang="en-US" sz="1800">
                <a:latin typeface="+mn-ea"/>
                <a:ea typeface="+mn-ea"/>
              </a:rPr>
              <a:t>該当する機能を要求</a:t>
            </a:r>
            <a:endParaRPr lang="ko-KR" altLang="en-US" sz="1800">
              <a:latin typeface="+mn-ea"/>
              <a:ea typeface="+mn-ea"/>
            </a:endParaRPr>
          </a:p>
        </p:txBody>
      </p:sp>
      <p:sp>
        <p:nvSpPr>
          <p:cNvPr id="20" name="左矢印 14">
            <a:extLst>
              <a:ext uri="{FF2B5EF4-FFF2-40B4-BE49-F238E27FC236}">
                <a16:creationId xmlns:a16="http://schemas.microsoft.com/office/drawing/2014/main" id="{C86E13FB-D419-5B97-1514-CEB664A1225F}"/>
              </a:ext>
            </a:extLst>
          </p:cNvPr>
          <p:cNvSpPr/>
          <p:nvPr/>
        </p:nvSpPr>
        <p:spPr>
          <a:xfrm rot="10800000">
            <a:off x="6219992" y="4946443"/>
            <a:ext cx="1611497" cy="302368"/>
          </a:xfrm>
          <a:prstGeom prst="lef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1" name="左矢印 14">
            <a:extLst>
              <a:ext uri="{FF2B5EF4-FFF2-40B4-BE49-F238E27FC236}">
                <a16:creationId xmlns:a16="http://schemas.microsoft.com/office/drawing/2014/main" id="{1F0D113F-2ACB-FA0B-25F2-F6F1D9BEB80C}"/>
              </a:ext>
            </a:extLst>
          </p:cNvPr>
          <p:cNvSpPr/>
          <p:nvPr/>
        </p:nvSpPr>
        <p:spPr>
          <a:xfrm rot="19256133">
            <a:off x="6106631" y="3704477"/>
            <a:ext cx="1698284" cy="302368"/>
          </a:xfrm>
          <a:prstGeom prst="lef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 name="左矢印 14">
            <a:extLst>
              <a:ext uri="{FF2B5EF4-FFF2-40B4-BE49-F238E27FC236}">
                <a16:creationId xmlns:a16="http://schemas.microsoft.com/office/drawing/2014/main" id="{9905901C-49F7-EB99-01E3-0AD8BCD5A6C7}"/>
              </a:ext>
            </a:extLst>
          </p:cNvPr>
          <p:cNvSpPr/>
          <p:nvPr/>
        </p:nvSpPr>
        <p:spPr>
          <a:xfrm rot="5400000">
            <a:off x="8143802" y="3606343"/>
            <a:ext cx="944176" cy="272894"/>
          </a:xfrm>
          <a:prstGeom prst="lef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3" name="TextBox 12">
            <a:extLst>
              <a:ext uri="{FF2B5EF4-FFF2-40B4-BE49-F238E27FC236}">
                <a16:creationId xmlns:a16="http://schemas.microsoft.com/office/drawing/2014/main" id="{8B50D2E1-91D5-B080-B1BA-A6F662B0F74E}"/>
              </a:ext>
            </a:extLst>
          </p:cNvPr>
          <p:cNvSpPr txBox="1"/>
          <p:nvPr/>
        </p:nvSpPr>
        <p:spPr>
          <a:xfrm>
            <a:off x="8682487" y="3619771"/>
            <a:ext cx="3671360" cy="307777"/>
          </a:xfrm>
          <a:prstGeom prst="rect">
            <a:avLst/>
          </a:prstGeom>
          <a:noFill/>
        </p:spPr>
        <p:txBody>
          <a:bodyPr wrap="square" rtlCol="0">
            <a:spAutoFit/>
          </a:bodyPr>
          <a:lstStyle/>
          <a:p>
            <a:r>
              <a:rPr lang="ja-JP" altLang="en-US">
                <a:latin typeface="+mn-ea"/>
                <a:ea typeface="+mn-ea"/>
                <a:cs typeface="Arial" panose="020B0604020202020204" pitchFamily="34" charset="0"/>
              </a:rPr>
              <a:t>音楽中止、曲情報、プレイリスト編集要求</a:t>
            </a:r>
            <a:endParaRPr lang="ko-KR" altLang="en-US"/>
          </a:p>
        </p:txBody>
      </p:sp>
    </p:spTree>
    <p:extLst>
      <p:ext uri="{BB962C8B-B14F-4D97-AF65-F5344CB8AC3E}">
        <p14:creationId xmlns:p14="http://schemas.microsoft.com/office/powerpoint/2010/main" val="421939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6">
                                            <p:txEl>
                                              <p:pRg st="0" end="0"/>
                                            </p:txEl>
                                          </p:spTgt>
                                        </p:tgtEl>
                                        <p:attrNameLst>
                                          <p:attrName>style.visibility</p:attrName>
                                        </p:attrNameLst>
                                      </p:cBhvr>
                                      <p:to>
                                        <p:strVal val="visible"/>
                                      </p:to>
                                    </p:set>
                                    <p:anim calcmode="lin" valueType="num">
                                      <p:cBhvr additive="base">
                                        <p:cTn id="21"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E1C59016-979E-9579-6E03-53A8B263F157}"/>
              </a:ext>
            </a:extLst>
          </p:cNvPr>
          <p:cNvCxnSpPr>
            <a:cxnSpLocks/>
          </p:cNvCxnSpPr>
          <p:nvPr/>
        </p:nvCxnSpPr>
        <p:spPr>
          <a:xfrm>
            <a:off x="697513" y="860547"/>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タイトル 3">
            <a:extLst>
              <a:ext uri="{FF2B5EF4-FFF2-40B4-BE49-F238E27FC236}">
                <a16:creationId xmlns:a16="http://schemas.microsoft.com/office/drawing/2014/main" id="{F096B244-9902-992C-9D4E-F3D7E1DE720C}"/>
              </a:ext>
            </a:extLst>
          </p:cNvPr>
          <p:cNvSpPr>
            <a:spLocks noGrp="1"/>
          </p:cNvSpPr>
          <p:nvPr>
            <p:ph type="title"/>
          </p:nvPr>
        </p:nvSpPr>
        <p:spPr>
          <a:xfrm>
            <a:off x="697513" y="173147"/>
            <a:ext cx="2712349" cy="763600"/>
          </a:xfrm>
        </p:spPr>
        <p:txBody>
          <a:bodyPr>
            <a:normAutofit/>
          </a:bodyPr>
          <a:lstStyle/>
          <a:p>
            <a:pPr algn="l"/>
            <a:r>
              <a:rPr lang="ja-JP" altLang="en-US" sz="3733" b="1">
                <a:latin typeface="Arial" panose="020B0604020202020204" pitchFamily="34" charset="0"/>
                <a:ea typeface="MS PMincho" panose="02020600040205080304" pitchFamily="18" charset="-128"/>
                <a:cs typeface="Arial" panose="020B0604020202020204" pitchFamily="34" charset="0"/>
              </a:rPr>
              <a:t>モジュール</a:t>
            </a:r>
          </a:p>
        </p:txBody>
      </p:sp>
      <p:grpSp>
        <p:nvGrpSpPr>
          <p:cNvPr id="8" name="그룹 7">
            <a:extLst>
              <a:ext uri="{FF2B5EF4-FFF2-40B4-BE49-F238E27FC236}">
                <a16:creationId xmlns:a16="http://schemas.microsoft.com/office/drawing/2014/main" id="{77CC464B-9BC2-9C48-0DEF-D36E1E53A8CA}"/>
              </a:ext>
            </a:extLst>
          </p:cNvPr>
          <p:cNvGrpSpPr/>
          <p:nvPr/>
        </p:nvGrpSpPr>
        <p:grpSpPr>
          <a:xfrm>
            <a:off x="6999250" y="5244846"/>
            <a:ext cx="2161138" cy="1335099"/>
            <a:chOff x="3763860" y="4901769"/>
            <a:chExt cx="1932539" cy="1179241"/>
          </a:xfrm>
        </p:grpSpPr>
        <p:sp>
          <p:nvSpPr>
            <p:cNvPr id="6" name="직사각형 5">
              <a:extLst>
                <a:ext uri="{FF2B5EF4-FFF2-40B4-BE49-F238E27FC236}">
                  <a16:creationId xmlns:a16="http://schemas.microsoft.com/office/drawing/2014/main" id="{52671CF2-7CAB-C603-8CB9-2E4D89751F62}"/>
                </a:ext>
              </a:extLst>
            </p:cNvPr>
            <p:cNvSpPr/>
            <p:nvPr/>
          </p:nvSpPr>
          <p:spPr>
            <a:xfrm>
              <a:off x="3763860"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en-US"/>
                <a:t>getsheet.gs</a:t>
              </a:r>
              <a:endParaRPr kumimoji="1" lang="ko-JP" altLang="en-US" sz="1400"/>
            </a:p>
          </p:txBody>
        </p:sp>
        <p:sp>
          <p:nvSpPr>
            <p:cNvPr id="7" name="직사각형 6">
              <a:extLst>
                <a:ext uri="{FF2B5EF4-FFF2-40B4-BE49-F238E27FC236}">
                  <a16:creationId xmlns:a16="http://schemas.microsoft.com/office/drawing/2014/main" id="{B54FAB8C-EA4A-9F52-D473-90B82B438D74}"/>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a:t>スプレッドシート管理用プログラム</a:t>
              </a:r>
              <a:endParaRPr kumimoji="1" lang="ko-JP" altLang="en-US" sz="1400"/>
            </a:p>
          </p:txBody>
        </p:sp>
      </p:grpSp>
      <p:grpSp>
        <p:nvGrpSpPr>
          <p:cNvPr id="9" name="그룹 8">
            <a:extLst>
              <a:ext uri="{FF2B5EF4-FFF2-40B4-BE49-F238E27FC236}">
                <a16:creationId xmlns:a16="http://schemas.microsoft.com/office/drawing/2014/main" id="{9481FAD5-0B6A-635E-536A-DF340AEFB815}"/>
              </a:ext>
            </a:extLst>
          </p:cNvPr>
          <p:cNvGrpSpPr/>
          <p:nvPr/>
        </p:nvGrpSpPr>
        <p:grpSpPr>
          <a:xfrm>
            <a:off x="2174219" y="3113929"/>
            <a:ext cx="2336505" cy="1259530"/>
            <a:chOff x="3763859" y="4901769"/>
            <a:chExt cx="1932540" cy="1179241"/>
          </a:xfrm>
        </p:grpSpPr>
        <p:sp>
          <p:nvSpPr>
            <p:cNvPr id="10" name="직사각형 9">
              <a:extLst>
                <a:ext uri="{FF2B5EF4-FFF2-40B4-BE49-F238E27FC236}">
                  <a16:creationId xmlns:a16="http://schemas.microsoft.com/office/drawing/2014/main" id="{143F4D68-13DD-D355-5E24-FD58B84555C8}"/>
                </a:ext>
              </a:extLst>
            </p:cNvPr>
            <p:cNvSpPr>
              <a:spLocks/>
            </p:cNvSpPr>
            <p:nvPr/>
          </p:nvSpPr>
          <p:spPr>
            <a:xfrm>
              <a:off x="3763859"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spotify</a:t>
              </a:r>
              <a:endParaRPr kumimoji="1" lang="ko-JP" altLang="en-US" sz="1400"/>
            </a:p>
          </p:txBody>
        </p:sp>
        <p:sp>
          <p:nvSpPr>
            <p:cNvPr id="11" name="직사각형 10">
              <a:extLst>
                <a:ext uri="{FF2B5EF4-FFF2-40B4-BE49-F238E27FC236}">
                  <a16:creationId xmlns:a16="http://schemas.microsoft.com/office/drawing/2014/main" id="{ED4B1CE6-558B-8A8D-1C58-C5A3C4D4E57F}"/>
                </a:ext>
              </a:extLst>
            </p:cNvPr>
            <p:cNvSpPr>
              <a:spLocks/>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a:t>プレイリスト、曲情報取得</a:t>
              </a:r>
              <a:endParaRPr kumimoji="1" lang="en-US" altLang="ja-JP" sz="1400"/>
            </a:p>
            <a:p>
              <a:pPr algn="ctr"/>
              <a:r>
                <a:rPr kumimoji="1" lang="ja-JP" altLang="en-US" sz="1400"/>
                <a:t>音楽再生、中止</a:t>
              </a:r>
              <a:endParaRPr kumimoji="1" lang="ko-JP" altLang="en-US" sz="1400"/>
            </a:p>
          </p:txBody>
        </p:sp>
      </p:grpSp>
      <p:grpSp>
        <p:nvGrpSpPr>
          <p:cNvPr id="12" name="그룹 11">
            <a:extLst>
              <a:ext uri="{FF2B5EF4-FFF2-40B4-BE49-F238E27FC236}">
                <a16:creationId xmlns:a16="http://schemas.microsoft.com/office/drawing/2014/main" id="{FCA87D60-E36F-5FC8-3279-0E62C9A5B147}"/>
              </a:ext>
            </a:extLst>
          </p:cNvPr>
          <p:cNvGrpSpPr/>
          <p:nvPr/>
        </p:nvGrpSpPr>
        <p:grpSpPr>
          <a:xfrm>
            <a:off x="4913759" y="1152286"/>
            <a:ext cx="2073232" cy="1246048"/>
            <a:chOff x="3763860" y="4901769"/>
            <a:chExt cx="1932540" cy="1179241"/>
          </a:xfrm>
        </p:grpSpPr>
        <p:sp>
          <p:nvSpPr>
            <p:cNvPr id="13" name="직사각형 12">
              <a:extLst>
                <a:ext uri="{FF2B5EF4-FFF2-40B4-BE49-F238E27FC236}">
                  <a16:creationId xmlns:a16="http://schemas.microsoft.com/office/drawing/2014/main" id="{27A2AEA4-0F19-85D7-FA6A-61E41034288F}"/>
                </a:ext>
              </a:extLst>
            </p:cNvPr>
            <p:cNvSpPr/>
            <p:nvPr/>
          </p:nvSpPr>
          <p:spPr>
            <a:xfrm>
              <a:off x="3763861"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main</a:t>
              </a:r>
              <a:r>
                <a:rPr kumimoji="1" lang="en-US" altLang="ko-JP" sz="1400"/>
                <a:t>.gs</a:t>
              </a:r>
              <a:endParaRPr kumimoji="1" lang="ko-JP" altLang="en-US" sz="1400"/>
            </a:p>
          </p:txBody>
        </p:sp>
        <p:sp>
          <p:nvSpPr>
            <p:cNvPr id="14" name="직사각형 13">
              <a:extLst>
                <a:ext uri="{FF2B5EF4-FFF2-40B4-BE49-F238E27FC236}">
                  <a16:creationId xmlns:a16="http://schemas.microsoft.com/office/drawing/2014/main" id="{F40895A0-B068-6F0D-3B5D-331B487D7E00}"/>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a:t>各モジュールを条件に合わせて実行する </a:t>
              </a:r>
              <a:r>
                <a:rPr lang="en-US" altLang="ja-JP"/>
                <a:t>main </a:t>
              </a:r>
              <a:r>
                <a:rPr lang="ja-JP" altLang="en-US"/>
                <a:t>プログラム</a:t>
              </a:r>
              <a:endParaRPr kumimoji="1" lang="ko-JP" altLang="en-US" sz="1400"/>
            </a:p>
          </p:txBody>
        </p:sp>
      </p:grpSp>
      <p:grpSp>
        <p:nvGrpSpPr>
          <p:cNvPr id="15" name="그룹 14">
            <a:extLst>
              <a:ext uri="{FF2B5EF4-FFF2-40B4-BE49-F238E27FC236}">
                <a16:creationId xmlns:a16="http://schemas.microsoft.com/office/drawing/2014/main" id="{9888D9D4-A411-0800-582D-8BA7B4E73A75}"/>
              </a:ext>
            </a:extLst>
          </p:cNvPr>
          <p:cNvGrpSpPr/>
          <p:nvPr/>
        </p:nvGrpSpPr>
        <p:grpSpPr>
          <a:xfrm>
            <a:off x="7763681" y="3098449"/>
            <a:ext cx="2186464" cy="1293320"/>
            <a:chOff x="3763860" y="4901769"/>
            <a:chExt cx="1932540" cy="1179241"/>
          </a:xfrm>
        </p:grpSpPr>
        <p:sp>
          <p:nvSpPr>
            <p:cNvPr id="16" name="직사각형 15">
              <a:extLst>
                <a:ext uri="{FF2B5EF4-FFF2-40B4-BE49-F238E27FC236}">
                  <a16:creationId xmlns:a16="http://schemas.microsoft.com/office/drawing/2014/main" id="{1E3A4677-EA04-EE1F-316F-AEBB27188BD3}"/>
                </a:ext>
              </a:extLst>
            </p:cNvPr>
            <p:cNvSpPr/>
            <p:nvPr/>
          </p:nvSpPr>
          <p:spPr>
            <a:xfrm>
              <a:off x="3763861" y="4901769"/>
              <a:ext cx="1932539" cy="279831"/>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ko-JP"/>
                <a:t>Sensordata.gs</a:t>
              </a:r>
              <a:endParaRPr kumimoji="1" lang="ko-JP" altLang="en-US" sz="1400"/>
            </a:p>
          </p:txBody>
        </p:sp>
        <p:sp>
          <p:nvSpPr>
            <p:cNvPr id="17" name="직사각형 16">
              <a:extLst>
                <a:ext uri="{FF2B5EF4-FFF2-40B4-BE49-F238E27FC236}">
                  <a16:creationId xmlns:a16="http://schemas.microsoft.com/office/drawing/2014/main" id="{ED5A4B2C-439B-5417-62A1-FE6E23B4C17B}"/>
                </a:ext>
              </a:extLst>
            </p:cNvPr>
            <p:cNvSpPr/>
            <p:nvPr/>
          </p:nvSpPr>
          <p:spPr>
            <a:xfrm>
              <a:off x="3763860" y="5181600"/>
              <a:ext cx="1932539" cy="899410"/>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a:t>室内の温度を取得し、</a:t>
              </a:r>
              <a:br>
                <a:rPr lang="en-US" altLang="ja-JP"/>
              </a:br>
              <a:r>
                <a:rPr lang="ja-JP" altLang="en-US"/>
                <a:t>前回の温度と比較する</a:t>
              </a:r>
              <a:br>
                <a:rPr lang="en-US" altLang="ja-JP"/>
              </a:br>
              <a:r>
                <a:rPr lang="ja-JP" altLang="en-US"/>
                <a:t>プログラム</a:t>
              </a:r>
              <a:endParaRPr kumimoji="1" lang="ko-JP" altLang="en-US" sz="1400"/>
            </a:p>
          </p:txBody>
        </p:sp>
      </p:grpSp>
      <p:cxnSp>
        <p:nvCxnSpPr>
          <p:cNvPr id="39" name="연결선: 꺾임 38">
            <a:extLst>
              <a:ext uri="{FF2B5EF4-FFF2-40B4-BE49-F238E27FC236}">
                <a16:creationId xmlns:a16="http://schemas.microsoft.com/office/drawing/2014/main" id="{0959E38F-5A0A-822F-12C8-A707FBB6CEA7}"/>
              </a:ext>
            </a:extLst>
          </p:cNvPr>
          <p:cNvCxnSpPr>
            <a:cxnSpLocks/>
          </p:cNvCxnSpPr>
          <p:nvPr/>
        </p:nvCxnSpPr>
        <p:spPr>
          <a:xfrm rot="5400000" flipH="1" flipV="1">
            <a:off x="4264808" y="1439950"/>
            <a:ext cx="740814" cy="2630319"/>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42" name="연결선: 꺾임 41">
            <a:extLst>
              <a:ext uri="{FF2B5EF4-FFF2-40B4-BE49-F238E27FC236}">
                <a16:creationId xmlns:a16="http://schemas.microsoft.com/office/drawing/2014/main" id="{F525B830-AA2A-6927-D795-409B6287A1FB}"/>
              </a:ext>
            </a:extLst>
          </p:cNvPr>
          <p:cNvCxnSpPr>
            <a:cxnSpLocks/>
          </p:cNvCxnSpPr>
          <p:nvPr/>
        </p:nvCxnSpPr>
        <p:spPr>
          <a:xfrm rot="16200000" flipV="1">
            <a:off x="7111508" y="1273052"/>
            <a:ext cx="686679" cy="2964114"/>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45" name="연결선: 꺾임 44">
            <a:extLst>
              <a:ext uri="{FF2B5EF4-FFF2-40B4-BE49-F238E27FC236}">
                <a16:creationId xmlns:a16="http://schemas.microsoft.com/office/drawing/2014/main" id="{1C1A3A38-86E6-DEB4-E434-0044A2F834FC}"/>
              </a:ext>
            </a:extLst>
          </p:cNvPr>
          <p:cNvCxnSpPr>
            <a:cxnSpLocks/>
          </p:cNvCxnSpPr>
          <p:nvPr/>
        </p:nvCxnSpPr>
        <p:spPr>
          <a:xfrm rot="16200000" flipH="1">
            <a:off x="5174342" y="2452021"/>
            <a:ext cx="871387" cy="4737347"/>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46" name="연결선: 꺾임 45">
            <a:extLst>
              <a:ext uri="{FF2B5EF4-FFF2-40B4-BE49-F238E27FC236}">
                <a16:creationId xmlns:a16="http://schemas.microsoft.com/office/drawing/2014/main" id="{21C5EE91-11E2-6AD1-58CE-724BBD0577CC}"/>
              </a:ext>
            </a:extLst>
          </p:cNvPr>
          <p:cNvCxnSpPr>
            <a:cxnSpLocks/>
          </p:cNvCxnSpPr>
          <p:nvPr/>
        </p:nvCxnSpPr>
        <p:spPr>
          <a:xfrm rot="5400000">
            <a:off x="7957397" y="4455326"/>
            <a:ext cx="853077" cy="777094"/>
          </a:xfrm>
          <a:prstGeom prst="bentConnector3">
            <a:avLst>
              <a:gd name="adj1" fmla="val 50000"/>
            </a:avLst>
          </a:prstGeom>
          <a:ln w="12700"/>
        </p:spPr>
        <p:style>
          <a:lnRef idx="1">
            <a:schemeClr val="accent5"/>
          </a:lnRef>
          <a:fillRef idx="0">
            <a:schemeClr val="accent5"/>
          </a:fillRef>
          <a:effectRef idx="0">
            <a:schemeClr val="accent5"/>
          </a:effectRef>
          <a:fontRef idx="minor">
            <a:schemeClr val="tx1"/>
          </a:fontRef>
        </p:style>
      </p:cxnSp>
      <p:grpSp>
        <p:nvGrpSpPr>
          <p:cNvPr id="52" name="그룹 51">
            <a:extLst>
              <a:ext uri="{FF2B5EF4-FFF2-40B4-BE49-F238E27FC236}">
                <a16:creationId xmlns:a16="http://schemas.microsoft.com/office/drawing/2014/main" id="{9E14EB09-0C4D-3E35-92DD-9AD857206753}"/>
              </a:ext>
            </a:extLst>
          </p:cNvPr>
          <p:cNvGrpSpPr/>
          <p:nvPr/>
        </p:nvGrpSpPr>
        <p:grpSpPr>
          <a:xfrm>
            <a:off x="3409862" y="5263642"/>
            <a:ext cx="2161138" cy="1335099"/>
            <a:chOff x="3763860" y="4901769"/>
            <a:chExt cx="1932539" cy="1179241"/>
          </a:xfrm>
        </p:grpSpPr>
        <p:sp>
          <p:nvSpPr>
            <p:cNvPr id="53" name="직사각형 52">
              <a:extLst>
                <a:ext uri="{FF2B5EF4-FFF2-40B4-BE49-F238E27FC236}">
                  <a16:creationId xmlns:a16="http://schemas.microsoft.com/office/drawing/2014/main" id="{8214DA70-28A7-3A44-094E-0B522BBC919F}"/>
                </a:ext>
              </a:extLst>
            </p:cNvPr>
            <p:cNvSpPr/>
            <p:nvPr/>
          </p:nvSpPr>
          <p:spPr>
            <a:xfrm>
              <a:off x="3763860"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a:t>remo.gs</a:t>
              </a:r>
              <a:endParaRPr kumimoji="1" lang="ko-JP" altLang="en-US" sz="1400"/>
            </a:p>
          </p:txBody>
        </p:sp>
        <p:sp>
          <p:nvSpPr>
            <p:cNvPr id="54" name="직사각형 53">
              <a:extLst>
                <a:ext uri="{FF2B5EF4-FFF2-40B4-BE49-F238E27FC236}">
                  <a16:creationId xmlns:a16="http://schemas.microsoft.com/office/drawing/2014/main" id="{ED3A441F-E340-F318-0656-3AC181A7D7C7}"/>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en-US" altLang="ja-JP"/>
                <a:t>Remo3 </a:t>
              </a:r>
              <a:r>
                <a:rPr lang="ja-JP" altLang="en-US"/>
                <a:t>から温度を取得するプログラム</a:t>
              </a:r>
              <a:endParaRPr lang="en-US" altLang="ja-JP"/>
            </a:p>
          </p:txBody>
        </p:sp>
      </p:grpSp>
      <p:cxnSp>
        <p:nvCxnSpPr>
          <p:cNvPr id="55" name="연결선: 꺾임 54">
            <a:extLst>
              <a:ext uri="{FF2B5EF4-FFF2-40B4-BE49-F238E27FC236}">
                <a16:creationId xmlns:a16="http://schemas.microsoft.com/office/drawing/2014/main" id="{5597999D-8A67-C752-7335-E042E2EDB0C0}"/>
              </a:ext>
            </a:extLst>
          </p:cNvPr>
          <p:cNvCxnSpPr>
            <a:cxnSpLocks/>
          </p:cNvCxnSpPr>
          <p:nvPr/>
        </p:nvCxnSpPr>
        <p:spPr>
          <a:xfrm rot="16200000" flipH="1">
            <a:off x="3386929" y="4244571"/>
            <a:ext cx="890183" cy="1147959"/>
          </a:xfrm>
          <a:prstGeom prst="bentConnector3">
            <a:avLst>
              <a:gd name="adj1" fmla="val 50000"/>
            </a:avLst>
          </a:prstGeom>
          <a:ln w="12700"/>
        </p:spPr>
        <p:style>
          <a:lnRef idx="1">
            <a:schemeClr val="accent5"/>
          </a:lnRef>
          <a:fillRef idx="0">
            <a:schemeClr val="accent5"/>
          </a:fillRef>
          <a:effectRef idx="0">
            <a:schemeClr val="accent5"/>
          </a:effectRef>
          <a:fontRef idx="minor">
            <a:schemeClr val="tx1"/>
          </a:fontRef>
        </p:style>
      </p:cxnSp>
      <p:cxnSp>
        <p:nvCxnSpPr>
          <p:cNvPr id="56" name="연결선: 꺾임 55">
            <a:extLst>
              <a:ext uri="{FF2B5EF4-FFF2-40B4-BE49-F238E27FC236}">
                <a16:creationId xmlns:a16="http://schemas.microsoft.com/office/drawing/2014/main" id="{A4659725-3493-2E18-047F-061E150A4EBB}"/>
              </a:ext>
            </a:extLst>
          </p:cNvPr>
          <p:cNvCxnSpPr>
            <a:cxnSpLocks/>
          </p:cNvCxnSpPr>
          <p:nvPr/>
        </p:nvCxnSpPr>
        <p:spPr>
          <a:xfrm rot="5400000">
            <a:off x="6153305" y="2651719"/>
            <a:ext cx="871873" cy="4366482"/>
          </a:xfrm>
          <a:prstGeom prst="bentConnector3">
            <a:avLst>
              <a:gd name="adj1" fmla="val 50000"/>
            </a:avLst>
          </a:prstGeom>
          <a:ln w="12700"/>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063125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E1C59016-979E-9579-6E03-53A8B263F157}"/>
              </a:ext>
            </a:extLst>
          </p:cNvPr>
          <p:cNvCxnSpPr>
            <a:cxnSpLocks/>
          </p:cNvCxnSpPr>
          <p:nvPr/>
        </p:nvCxnSpPr>
        <p:spPr>
          <a:xfrm>
            <a:off x="697513" y="682747"/>
            <a:ext cx="11608850"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タイトル 3">
            <a:extLst>
              <a:ext uri="{FF2B5EF4-FFF2-40B4-BE49-F238E27FC236}">
                <a16:creationId xmlns:a16="http://schemas.microsoft.com/office/drawing/2014/main" id="{F096B244-9902-992C-9D4E-F3D7E1DE720C}"/>
              </a:ext>
            </a:extLst>
          </p:cNvPr>
          <p:cNvSpPr>
            <a:spLocks noGrp="1"/>
          </p:cNvSpPr>
          <p:nvPr>
            <p:ph type="title"/>
          </p:nvPr>
        </p:nvSpPr>
        <p:spPr>
          <a:xfrm>
            <a:off x="697513" y="98419"/>
            <a:ext cx="4426937" cy="765961"/>
          </a:xfrm>
        </p:spPr>
        <p:txBody>
          <a:bodyPr>
            <a:normAutofit fontScale="90000"/>
          </a:bodyPr>
          <a:lstStyle/>
          <a:p>
            <a:pPr algn="l"/>
            <a:r>
              <a:rPr lang="ja-JP" altLang="en-US" sz="3600" b="1">
                <a:latin typeface="MS Gothic" panose="020B0609070205080204" pitchFamily="49" charset="-128"/>
                <a:ea typeface="MS Gothic" panose="020B0609070205080204" pitchFamily="49" charset="-128"/>
                <a:cs typeface="Arial" panose="020B0604020202020204" pitchFamily="34" charset="0"/>
              </a:rPr>
              <a:t>モジュール </a:t>
            </a:r>
            <a:r>
              <a:rPr lang="en-US" altLang="ja-JP" sz="3600" b="1">
                <a:latin typeface="MS Gothic" panose="020B0609070205080204" pitchFamily="49" charset="-128"/>
                <a:ea typeface="MS Gothic" panose="020B0609070205080204" pitchFamily="49" charset="-128"/>
                <a:cs typeface="Arial" panose="020B0604020202020204" pitchFamily="34" charset="0"/>
              </a:rPr>
              <a:t>(spotify)</a:t>
            </a:r>
            <a:endParaRPr lang="ja-JP" altLang="en-US" sz="3600" b="1">
              <a:latin typeface="MS Gothic" panose="020B0609070205080204" pitchFamily="49" charset="-128"/>
              <a:ea typeface="MS Gothic" panose="020B0609070205080204" pitchFamily="49" charset="-128"/>
              <a:cs typeface="Arial" panose="020B0604020202020204" pitchFamily="34" charset="0"/>
            </a:endParaRPr>
          </a:p>
        </p:txBody>
      </p:sp>
      <p:grpSp>
        <p:nvGrpSpPr>
          <p:cNvPr id="8" name="그룹 7">
            <a:extLst>
              <a:ext uri="{FF2B5EF4-FFF2-40B4-BE49-F238E27FC236}">
                <a16:creationId xmlns:a16="http://schemas.microsoft.com/office/drawing/2014/main" id="{77CC464B-9BC2-9C48-0DEF-D36E1E53A8CA}"/>
              </a:ext>
            </a:extLst>
          </p:cNvPr>
          <p:cNvGrpSpPr/>
          <p:nvPr/>
        </p:nvGrpSpPr>
        <p:grpSpPr>
          <a:xfrm>
            <a:off x="3107508" y="4623749"/>
            <a:ext cx="1959508" cy="1198218"/>
            <a:chOff x="3763860" y="4901769"/>
            <a:chExt cx="1932539" cy="1179241"/>
          </a:xfrm>
        </p:grpSpPr>
        <p:sp>
          <p:nvSpPr>
            <p:cNvPr id="6" name="직사각형 5">
              <a:extLst>
                <a:ext uri="{FF2B5EF4-FFF2-40B4-BE49-F238E27FC236}">
                  <a16:creationId xmlns:a16="http://schemas.microsoft.com/office/drawing/2014/main" id="{52671CF2-7CAB-C603-8CB9-2E4D89751F62}"/>
                </a:ext>
              </a:extLst>
            </p:cNvPr>
            <p:cNvSpPr/>
            <p:nvPr/>
          </p:nvSpPr>
          <p:spPr>
            <a:xfrm>
              <a:off x="3763860"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runSpotify.gs</a:t>
              </a:r>
              <a:endParaRPr kumimoji="1" lang="ko-JP" altLang="en-US" sz="1200"/>
            </a:p>
          </p:txBody>
        </p:sp>
        <p:sp>
          <p:nvSpPr>
            <p:cNvPr id="7" name="직사각형 6">
              <a:extLst>
                <a:ext uri="{FF2B5EF4-FFF2-40B4-BE49-F238E27FC236}">
                  <a16:creationId xmlns:a16="http://schemas.microsoft.com/office/drawing/2014/main" id="{B54FAB8C-EA4A-9F52-D473-90B82B438D74}"/>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en-US" altLang="ja-JP" sz="1200"/>
                <a:t>Spotify </a:t>
              </a:r>
              <a:r>
                <a:rPr lang="ja-JP" altLang="en-US" sz="1200"/>
                <a:t>の音楽再生、中止や曲の移動するプログラム </a:t>
              </a:r>
              <a:r>
                <a:rPr lang="en-US" altLang="ja-JP" sz="1200"/>
                <a:t> </a:t>
              </a:r>
            </a:p>
          </p:txBody>
        </p:sp>
      </p:grpSp>
      <p:grpSp>
        <p:nvGrpSpPr>
          <p:cNvPr id="9" name="그룹 8">
            <a:extLst>
              <a:ext uri="{FF2B5EF4-FFF2-40B4-BE49-F238E27FC236}">
                <a16:creationId xmlns:a16="http://schemas.microsoft.com/office/drawing/2014/main" id="{9481FAD5-0B6A-635E-536A-DF340AEFB815}"/>
              </a:ext>
            </a:extLst>
          </p:cNvPr>
          <p:cNvGrpSpPr/>
          <p:nvPr/>
        </p:nvGrpSpPr>
        <p:grpSpPr>
          <a:xfrm>
            <a:off x="4814759" y="2723328"/>
            <a:ext cx="2359752" cy="1263425"/>
            <a:chOff x="3763859" y="4901767"/>
            <a:chExt cx="1932540" cy="1179243"/>
          </a:xfrm>
        </p:grpSpPr>
        <p:sp>
          <p:nvSpPr>
            <p:cNvPr id="10" name="직사각형 9">
              <a:extLst>
                <a:ext uri="{FF2B5EF4-FFF2-40B4-BE49-F238E27FC236}">
                  <a16:creationId xmlns:a16="http://schemas.microsoft.com/office/drawing/2014/main" id="{143F4D68-13DD-D355-5E24-FD58B84555C8}"/>
                </a:ext>
              </a:extLst>
            </p:cNvPr>
            <p:cNvSpPr>
              <a:spLocks/>
            </p:cNvSpPr>
            <p:nvPr/>
          </p:nvSpPr>
          <p:spPr>
            <a:xfrm>
              <a:off x="3763859" y="4901767"/>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getToken.gs</a:t>
              </a:r>
              <a:endParaRPr kumimoji="1" lang="ko-JP" altLang="en-US" sz="1200"/>
            </a:p>
          </p:txBody>
        </p:sp>
        <p:sp>
          <p:nvSpPr>
            <p:cNvPr id="11" name="직사각형 10">
              <a:extLst>
                <a:ext uri="{FF2B5EF4-FFF2-40B4-BE49-F238E27FC236}">
                  <a16:creationId xmlns:a16="http://schemas.microsoft.com/office/drawing/2014/main" id="{ED4B1CE6-558B-8A8D-1C58-C5A3C4D4E57F}"/>
                </a:ext>
              </a:extLst>
            </p:cNvPr>
            <p:cNvSpPr>
              <a:spLocks/>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en-US" altLang="ja-JP" sz="1200"/>
                <a:t>Spotify </a:t>
              </a:r>
              <a:r>
                <a:rPr lang="ja-JP" altLang="en-US" sz="1200"/>
                <a:t>の </a:t>
              </a:r>
              <a:r>
                <a:rPr lang="en-US" altLang="ja-JP" sz="1200"/>
                <a:t>API </a:t>
              </a:r>
              <a:r>
                <a:rPr lang="ja-JP" altLang="en-US" sz="1200"/>
                <a:t>を許可（</a:t>
              </a:r>
              <a:r>
                <a:rPr lang="en-US" altLang="ja-JP" sz="1200"/>
                <a:t>access token) </a:t>
              </a:r>
              <a:r>
                <a:rPr lang="ja-JP" altLang="en-US" sz="1200"/>
                <a:t>を取るプログラム</a:t>
              </a:r>
              <a:endParaRPr lang="en-US" altLang="ja-JP" sz="1200"/>
            </a:p>
          </p:txBody>
        </p:sp>
      </p:grpSp>
      <p:grpSp>
        <p:nvGrpSpPr>
          <p:cNvPr id="12" name="그룹 11">
            <a:extLst>
              <a:ext uri="{FF2B5EF4-FFF2-40B4-BE49-F238E27FC236}">
                <a16:creationId xmlns:a16="http://schemas.microsoft.com/office/drawing/2014/main" id="{FCA87D60-E36F-5FC8-3279-0E62C9A5B147}"/>
              </a:ext>
            </a:extLst>
          </p:cNvPr>
          <p:cNvGrpSpPr/>
          <p:nvPr/>
        </p:nvGrpSpPr>
        <p:grpSpPr>
          <a:xfrm>
            <a:off x="4814758" y="919747"/>
            <a:ext cx="2359751" cy="1401481"/>
            <a:chOff x="3763860" y="4946630"/>
            <a:chExt cx="1932539" cy="1134380"/>
          </a:xfrm>
        </p:grpSpPr>
        <p:sp>
          <p:nvSpPr>
            <p:cNvPr id="13" name="직사각형 12">
              <a:extLst>
                <a:ext uri="{FF2B5EF4-FFF2-40B4-BE49-F238E27FC236}">
                  <a16:creationId xmlns:a16="http://schemas.microsoft.com/office/drawing/2014/main" id="{27A2AEA4-0F19-85D7-FA6A-61E41034288F}"/>
                </a:ext>
              </a:extLst>
            </p:cNvPr>
            <p:cNvSpPr/>
            <p:nvPr/>
          </p:nvSpPr>
          <p:spPr>
            <a:xfrm>
              <a:off x="3763860" y="4946630"/>
              <a:ext cx="1932539" cy="259676"/>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en-US" sz="1200"/>
                <a:t>spotifyMain.gs</a:t>
              </a:r>
              <a:endParaRPr kumimoji="1" lang="ko-JP" altLang="en-US" sz="1200"/>
            </a:p>
          </p:txBody>
        </p:sp>
        <p:sp>
          <p:nvSpPr>
            <p:cNvPr id="14" name="직사각형 13">
              <a:extLst>
                <a:ext uri="{FF2B5EF4-FFF2-40B4-BE49-F238E27FC236}">
                  <a16:creationId xmlns:a16="http://schemas.microsoft.com/office/drawing/2014/main" id="{F40895A0-B068-6F0D-3B5D-331B487D7E00}"/>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Spotify </a:t>
              </a:r>
              <a:r>
                <a:rPr lang="ja-JP" altLang="en-US" sz="1200"/>
                <a:t>の </a:t>
              </a:r>
              <a:r>
                <a:rPr lang="en-US" altLang="ja-JP" sz="1200"/>
                <a:t>token </a:t>
              </a:r>
              <a:r>
                <a:rPr lang="ja-JP" altLang="en-US" sz="1200"/>
                <a:t>から再生可能なデバイスと温度に応じたプレイリストを取得するプ ログラム</a:t>
              </a:r>
              <a:endParaRPr kumimoji="1" lang="ko-JP" altLang="en-US" sz="1200"/>
            </a:p>
          </p:txBody>
        </p:sp>
      </p:grpSp>
      <p:grpSp>
        <p:nvGrpSpPr>
          <p:cNvPr id="15" name="그룹 14">
            <a:extLst>
              <a:ext uri="{FF2B5EF4-FFF2-40B4-BE49-F238E27FC236}">
                <a16:creationId xmlns:a16="http://schemas.microsoft.com/office/drawing/2014/main" id="{9888D9D4-A411-0800-582D-8BA7B4E73A75}"/>
              </a:ext>
            </a:extLst>
          </p:cNvPr>
          <p:cNvGrpSpPr/>
          <p:nvPr/>
        </p:nvGrpSpPr>
        <p:grpSpPr>
          <a:xfrm>
            <a:off x="9697788" y="4653963"/>
            <a:ext cx="2494211" cy="1077206"/>
            <a:chOff x="3763860" y="4901769"/>
            <a:chExt cx="1932540" cy="1179241"/>
          </a:xfrm>
        </p:grpSpPr>
        <p:sp>
          <p:nvSpPr>
            <p:cNvPr id="16" name="직사각형 15">
              <a:extLst>
                <a:ext uri="{FF2B5EF4-FFF2-40B4-BE49-F238E27FC236}">
                  <a16:creationId xmlns:a16="http://schemas.microsoft.com/office/drawing/2014/main" id="{1E3A4677-EA04-EE1F-316F-AEBB27188BD3}"/>
                </a:ext>
              </a:extLst>
            </p:cNvPr>
            <p:cNvSpPr/>
            <p:nvPr/>
          </p:nvSpPr>
          <p:spPr>
            <a:xfrm>
              <a:off x="3763861"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getPlaylist.gs</a:t>
              </a:r>
              <a:endParaRPr kumimoji="1" lang="ko-JP" altLang="en-US" sz="1200"/>
            </a:p>
          </p:txBody>
        </p:sp>
        <p:sp>
          <p:nvSpPr>
            <p:cNvPr id="17" name="직사각형 16">
              <a:extLst>
                <a:ext uri="{FF2B5EF4-FFF2-40B4-BE49-F238E27FC236}">
                  <a16:creationId xmlns:a16="http://schemas.microsoft.com/office/drawing/2014/main" id="{ED5A4B2C-439B-5417-62A1-FE6E23B4C17B}"/>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a:t>現在実行中のプレイリストの情報（曲名、再生時間、曲の </a:t>
              </a:r>
              <a:r>
                <a:rPr lang="en-US" altLang="ja-JP" sz="1200"/>
                <a:t>URL </a:t>
              </a:r>
              <a:r>
                <a:rPr lang="ja-JP" altLang="en-US" sz="1200"/>
                <a:t>など）を取得するプログラム</a:t>
              </a:r>
              <a:endParaRPr lang="en-US" altLang="ja-JP" sz="1200"/>
            </a:p>
          </p:txBody>
        </p:sp>
      </p:grpSp>
      <p:cxnSp>
        <p:nvCxnSpPr>
          <p:cNvPr id="45" name="연결선: 꺾임 44">
            <a:extLst>
              <a:ext uri="{FF2B5EF4-FFF2-40B4-BE49-F238E27FC236}">
                <a16:creationId xmlns:a16="http://schemas.microsoft.com/office/drawing/2014/main" id="{1C1A3A38-86E6-DEB4-E434-0044A2F834FC}"/>
              </a:ext>
            </a:extLst>
          </p:cNvPr>
          <p:cNvCxnSpPr>
            <a:cxnSpLocks/>
            <a:stCxn id="11" idx="2"/>
            <a:endCxn id="6" idx="0"/>
          </p:cNvCxnSpPr>
          <p:nvPr/>
        </p:nvCxnSpPr>
        <p:spPr>
          <a:xfrm rot="5400000">
            <a:off x="4722451" y="3351564"/>
            <a:ext cx="636996" cy="1907374"/>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grpSp>
        <p:nvGrpSpPr>
          <p:cNvPr id="18" name="그룹 17">
            <a:extLst>
              <a:ext uri="{FF2B5EF4-FFF2-40B4-BE49-F238E27FC236}">
                <a16:creationId xmlns:a16="http://schemas.microsoft.com/office/drawing/2014/main" id="{EA31016D-67F3-82B3-C87B-421037BA7CC3}"/>
              </a:ext>
            </a:extLst>
          </p:cNvPr>
          <p:cNvGrpSpPr/>
          <p:nvPr/>
        </p:nvGrpSpPr>
        <p:grpSpPr>
          <a:xfrm>
            <a:off x="787194" y="4637408"/>
            <a:ext cx="2110389" cy="1174110"/>
            <a:chOff x="3763859" y="4904011"/>
            <a:chExt cx="1932540" cy="1176999"/>
          </a:xfrm>
        </p:grpSpPr>
        <p:sp>
          <p:nvSpPr>
            <p:cNvPr id="19" name="직사각형 18">
              <a:extLst>
                <a:ext uri="{FF2B5EF4-FFF2-40B4-BE49-F238E27FC236}">
                  <a16:creationId xmlns:a16="http://schemas.microsoft.com/office/drawing/2014/main" id="{F67C09CF-F09F-F2BA-2CED-61869A38DAE1}"/>
                </a:ext>
              </a:extLst>
            </p:cNvPr>
            <p:cNvSpPr>
              <a:spLocks/>
            </p:cNvSpPr>
            <p:nvPr/>
          </p:nvSpPr>
          <p:spPr>
            <a:xfrm>
              <a:off x="3763859" y="4904011"/>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getCurrentPlaying.gs</a:t>
              </a:r>
              <a:endParaRPr kumimoji="1" lang="ko-JP" altLang="en-US" sz="1200"/>
            </a:p>
          </p:txBody>
        </p:sp>
        <p:sp>
          <p:nvSpPr>
            <p:cNvPr id="20" name="직사각형 19">
              <a:extLst>
                <a:ext uri="{FF2B5EF4-FFF2-40B4-BE49-F238E27FC236}">
                  <a16:creationId xmlns:a16="http://schemas.microsoft.com/office/drawing/2014/main" id="{AC3136A3-4E22-C648-673A-A90B3C4AE848}"/>
                </a:ext>
              </a:extLst>
            </p:cNvPr>
            <p:cNvSpPr>
              <a:spLocks/>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a:t>現在再生している曲情報を受け取るプログラム</a:t>
              </a:r>
              <a:endParaRPr lang="en-US" altLang="ja-JP" sz="1200"/>
            </a:p>
          </p:txBody>
        </p:sp>
      </p:grpSp>
      <p:grpSp>
        <p:nvGrpSpPr>
          <p:cNvPr id="21" name="그룹 20">
            <a:extLst>
              <a:ext uri="{FF2B5EF4-FFF2-40B4-BE49-F238E27FC236}">
                <a16:creationId xmlns:a16="http://schemas.microsoft.com/office/drawing/2014/main" id="{09BF8C78-4DB7-A3B0-84C3-08CCE5BCCECB}"/>
              </a:ext>
            </a:extLst>
          </p:cNvPr>
          <p:cNvGrpSpPr/>
          <p:nvPr/>
        </p:nvGrpSpPr>
        <p:grpSpPr>
          <a:xfrm>
            <a:off x="7446374" y="4653963"/>
            <a:ext cx="2095962" cy="1136704"/>
            <a:chOff x="3763859" y="4901767"/>
            <a:chExt cx="1932540" cy="1179243"/>
          </a:xfrm>
        </p:grpSpPr>
        <p:sp>
          <p:nvSpPr>
            <p:cNvPr id="22" name="직사각형 21">
              <a:extLst>
                <a:ext uri="{FF2B5EF4-FFF2-40B4-BE49-F238E27FC236}">
                  <a16:creationId xmlns:a16="http://schemas.microsoft.com/office/drawing/2014/main" id="{64922BC6-BB17-4E75-202D-DBA22113B615}"/>
                </a:ext>
              </a:extLst>
            </p:cNvPr>
            <p:cNvSpPr>
              <a:spLocks/>
            </p:cNvSpPr>
            <p:nvPr/>
          </p:nvSpPr>
          <p:spPr>
            <a:xfrm>
              <a:off x="3763859" y="4901767"/>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editPlaylist.gs</a:t>
              </a:r>
              <a:endParaRPr kumimoji="1" lang="ko-JP" altLang="en-US" sz="1200"/>
            </a:p>
          </p:txBody>
        </p:sp>
        <p:sp>
          <p:nvSpPr>
            <p:cNvPr id="23" name="직사각형 22">
              <a:extLst>
                <a:ext uri="{FF2B5EF4-FFF2-40B4-BE49-F238E27FC236}">
                  <a16:creationId xmlns:a16="http://schemas.microsoft.com/office/drawing/2014/main" id="{4C00FA86-F94E-D3A3-9AB0-7154834E1866}"/>
                </a:ext>
              </a:extLst>
            </p:cNvPr>
            <p:cNvSpPr>
              <a:spLocks/>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a:t>プレイリストを作成、編集ができるプログラム</a:t>
              </a:r>
              <a:endParaRPr lang="en-US" altLang="ja-JP" sz="1200"/>
            </a:p>
          </p:txBody>
        </p:sp>
      </p:grpSp>
      <p:cxnSp>
        <p:nvCxnSpPr>
          <p:cNvPr id="28" name="직선 연결선 27">
            <a:extLst>
              <a:ext uri="{FF2B5EF4-FFF2-40B4-BE49-F238E27FC236}">
                <a16:creationId xmlns:a16="http://schemas.microsoft.com/office/drawing/2014/main" id="{428484E1-4B9F-1235-AB6F-0559DBB8BE5E}"/>
              </a:ext>
            </a:extLst>
          </p:cNvPr>
          <p:cNvCxnSpPr>
            <a:cxnSpLocks/>
            <a:stCxn id="14" idx="2"/>
            <a:endCxn id="10" idx="0"/>
          </p:cNvCxnSpPr>
          <p:nvPr/>
        </p:nvCxnSpPr>
        <p:spPr>
          <a:xfrm>
            <a:off x="5994634" y="2321228"/>
            <a:ext cx="1" cy="402100"/>
          </a:xfrm>
          <a:prstGeom prst="line">
            <a:avLst/>
          </a:prstGeom>
          <a:ln w="19050"/>
        </p:spPr>
        <p:style>
          <a:lnRef idx="1">
            <a:schemeClr val="accent5"/>
          </a:lnRef>
          <a:fillRef idx="0">
            <a:schemeClr val="accent5"/>
          </a:fillRef>
          <a:effectRef idx="0">
            <a:schemeClr val="accent5"/>
          </a:effectRef>
          <a:fontRef idx="minor">
            <a:schemeClr val="tx1"/>
          </a:fontRef>
        </p:style>
      </p:cxnSp>
      <p:cxnSp>
        <p:nvCxnSpPr>
          <p:cNvPr id="31" name="연결선: 꺾임 30">
            <a:extLst>
              <a:ext uri="{FF2B5EF4-FFF2-40B4-BE49-F238E27FC236}">
                <a16:creationId xmlns:a16="http://schemas.microsoft.com/office/drawing/2014/main" id="{C984CDDA-BD8B-9B1F-73F4-D8AA9E68FDE3}"/>
              </a:ext>
            </a:extLst>
          </p:cNvPr>
          <p:cNvCxnSpPr>
            <a:cxnSpLocks/>
            <a:stCxn id="11" idx="2"/>
            <a:endCxn id="19" idx="0"/>
          </p:cNvCxnSpPr>
          <p:nvPr/>
        </p:nvCxnSpPr>
        <p:spPr>
          <a:xfrm rot="5400000">
            <a:off x="3593185" y="2235956"/>
            <a:ext cx="650655" cy="4152248"/>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32" name="연결선: 꺾임 31">
            <a:extLst>
              <a:ext uri="{FF2B5EF4-FFF2-40B4-BE49-F238E27FC236}">
                <a16:creationId xmlns:a16="http://schemas.microsoft.com/office/drawing/2014/main" id="{24B6BBB1-CF56-C474-7961-1576525DCCC0}"/>
              </a:ext>
            </a:extLst>
          </p:cNvPr>
          <p:cNvCxnSpPr>
            <a:cxnSpLocks/>
            <a:stCxn id="11" idx="2"/>
            <a:endCxn id="22" idx="0"/>
          </p:cNvCxnSpPr>
          <p:nvPr/>
        </p:nvCxnSpPr>
        <p:spPr>
          <a:xfrm rot="16200000" flipH="1">
            <a:off x="6910890" y="3070498"/>
            <a:ext cx="667210" cy="2499719"/>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33" name="연결선: 꺾임 32">
            <a:extLst>
              <a:ext uri="{FF2B5EF4-FFF2-40B4-BE49-F238E27FC236}">
                <a16:creationId xmlns:a16="http://schemas.microsoft.com/office/drawing/2014/main" id="{0EF47EB1-11B6-3507-4011-D44A647FE219}"/>
              </a:ext>
            </a:extLst>
          </p:cNvPr>
          <p:cNvCxnSpPr>
            <a:cxnSpLocks/>
            <a:stCxn id="11" idx="2"/>
            <a:endCxn id="16" idx="0"/>
          </p:cNvCxnSpPr>
          <p:nvPr/>
        </p:nvCxnSpPr>
        <p:spPr>
          <a:xfrm rot="16200000" flipH="1">
            <a:off x="8136160" y="1845229"/>
            <a:ext cx="667210" cy="4950258"/>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78" name="연결선: 꺾임 77">
            <a:extLst>
              <a:ext uri="{FF2B5EF4-FFF2-40B4-BE49-F238E27FC236}">
                <a16:creationId xmlns:a16="http://schemas.microsoft.com/office/drawing/2014/main" id="{F6E76178-9675-0ACE-3AB7-B0B1C261235B}"/>
              </a:ext>
            </a:extLst>
          </p:cNvPr>
          <p:cNvCxnSpPr>
            <a:cxnSpLocks/>
            <a:stCxn id="11" idx="2"/>
            <a:endCxn id="84" idx="0"/>
          </p:cNvCxnSpPr>
          <p:nvPr/>
        </p:nvCxnSpPr>
        <p:spPr>
          <a:xfrm rot="16200000" flipH="1">
            <a:off x="5800339" y="4181050"/>
            <a:ext cx="650655" cy="262060"/>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grpSp>
        <p:nvGrpSpPr>
          <p:cNvPr id="83" name="그룹 82">
            <a:extLst>
              <a:ext uri="{FF2B5EF4-FFF2-40B4-BE49-F238E27FC236}">
                <a16:creationId xmlns:a16="http://schemas.microsoft.com/office/drawing/2014/main" id="{ADC13BBB-9634-7229-FB91-CC51BC1041C2}"/>
              </a:ext>
            </a:extLst>
          </p:cNvPr>
          <p:cNvGrpSpPr/>
          <p:nvPr/>
        </p:nvGrpSpPr>
        <p:grpSpPr>
          <a:xfrm>
            <a:off x="5208715" y="4637408"/>
            <a:ext cx="2095961" cy="1174110"/>
            <a:chOff x="3763860" y="4901769"/>
            <a:chExt cx="1932540" cy="1179241"/>
          </a:xfrm>
        </p:grpSpPr>
        <p:sp>
          <p:nvSpPr>
            <p:cNvPr id="84" name="직사각형 83">
              <a:extLst>
                <a:ext uri="{FF2B5EF4-FFF2-40B4-BE49-F238E27FC236}">
                  <a16:creationId xmlns:a16="http://schemas.microsoft.com/office/drawing/2014/main" id="{CB610615-DAD6-72D4-839B-5B09C2625799}"/>
                </a:ext>
              </a:extLst>
            </p:cNvPr>
            <p:cNvSpPr/>
            <p:nvPr/>
          </p:nvSpPr>
          <p:spPr>
            <a:xfrm>
              <a:off x="3763861"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a:t>recordSpotifySheet.gs</a:t>
              </a:r>
              <a:endParaRPr kumimoji="1" lang="ko-JP" altLang="en-US" sz="1400"/>
            </a:p>
          </p:txBody>
        </p:sp>
        <p:sp>
          <p:nvSpPr>
            <p:cNvPr id="85" name="직사각형 84">
              <a:extLst>
                <a:ext uri="{FF2B5EF4-FFF2-40B4-BE49-F238E27FC236}">
                  <a16:creationId xmlns:a16="http://schemas.microsoft.com/office/drawing/2014/main" id="{A3983A81-D4DF-53A0-6325-6B499912AED8}"/>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a:t>取得したプレイリストや曲情報をスプレッドシートに記入するプログラム</a:t>
              </a:r>
              <a:endParaRPr kumimoji="1" lang="ko-JP" altLang="en-US" sz="1400"/>
            </a:p>
          </p:txBody>
        </p:sp>
      </p:grpSp>
    </p:spTree>
    <p:extLst>
      <p:ext uri="{BB962C8B-B14F-4D97-AF65-F5344CB8AC3E}">
        <p14:creationId xmlns:p14="http://schemas.microsoft.com/office/powerpoint/2010/main" val="1235278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E1C59016-979E-9579-6E03-53A8B263F157}"/>
              </a:ext>
            </a:extLst>
          </p:cNvPr>
          <p:cNvCxnSpPr>
            <a:cxnSpLocks/>
          </p:cNvCxnSpPr>
          <p:nvPr/>
        </p:nvCxnSpPr>
        <p:spPr>
          <a:xfrm>
            <a:off x="697513" y="860547"/>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タイトル 3">
            <a:extLst>
              <a:ext uri="{FF2B5EF4-FFF2-40B4-BE49-F238E27FC236}">
                <a16:creationId xmlns:a16="http://schemas.microsoft.com/office/drawing/2014/main" id="{F096B244-9902-992C-9D4E-F3D7E1DE720C}"/>
              </a:ext>
            </a:extLst>
          </p:cNvPr>
          <p:cNvSpPr>
            <a:spLocks noGrp="1"/>
          </p:cNvSpPr>
          <p:nvPr>
            <p:ph type="title"/>
          </p:nvPr>
        </p:nvSpPr>
        <p:spPr>
          <a:xfrm>
            <a:off x="697513" y="173147"/>
            <a:ext cx="4484087" cy="763600"/>
          </a:xfrm>
        </p:spPr>
        <p:txBody>
          <a:bodyPr>
            <a:normAutofit fontScale="90000"/>
          </a:bodyPr>
          <a:lstStyle/>
          <a:p>
            <a:pPr algn="l"/>
            <a:r>
              <a:rPr lang="ja-JP" altLang="en-US" sz="3733" b="1">
                <a:latin typeface="MS Gothic" panose="020B0609070205080204" pitchFamily="49" charset="-128"/>
                <a:ea typeface="MS Gothic" panose="020B0609070205080204" pitchFamily="49" charset="-128"/>
                <a:cs typeface="Arial" panose="020B0604020202020204" pitchFamily="34" charset="0"/>
              </a:rPr>
              <a:t>モジュール </a:t>
            </a:r>
            <a:r>
              <a:rPr lang="en-US" altLang="ja-JP" sz="3733" b="1">
                <a:latin typeface="MS Gothic" panose="020B0609070205080204" pitchFamily="49" charset="-128"/>
                <a:ea typeface="MS Gothic" panose="020B0609070205080204" pitchFamily="49" charset="-128"/>
                <a:cs typeface="Arial" panose="020B0604020202020204" pitchFamily="34" charset="0"/>
              </a:rPr>
              <a:t>(sensor)</a:t>
            </a:r>
            <a:endParaRPr lang="ja-JP" altLang="en-US" sz="3733" b="1">
              <a:latin typeface="MS Gothic" panose="020B0609070205080204" pitchFamily="49" charset="-128"/>
              <a:ea typeface="MS Gothic" panose="020B0609070205080204" pitchFamily="49" charset="-128"/>
              <a:cs typeface="Arial" panose="020B0604020202020204" pitchFamily="34" charset="0"/>
            </a:endParaRPr>
          </a:p>
        </p:txBody>
      </p:sp>
      <p:grpSp>
        <p:nvGrpSpPr>
          <p:cNvPr id="2" name="그룹 1">
            <a:extLst>
              <a:ext uri="{FF2B5EF4-FFF2-40B4-BE49-F238E27FC236}">
                <a16:creationId xmlns:a16="http://schemas.microsoft.com/office/drawing/2014/main" id="{00A625E7-C52E-A6A0-B66E-7DA9BC130DB1}"/>
              </a:ext>
            </a:extLst>
          </p:cNvPr>
          <p:cNvGrpSpPr/>
          <p:nvPr/>
        </p:nvGrpSpPr>
        <p:grpSpPr>
          <a:xfrm>
            <a:off x="4826200" y="1547948"/>
            <a:ext cx="2186464" cy="1293320"/>
            <a:chOff x="3763860" y="4901769"/>
            <a:chExt cx="1932540" cy="1179241"/>
          </a:xfrm>
        </p:grpSpPr>
        <p:sp>
          <p:nvSpPr>
            <p:cNvPr id="3" name="직사각형 2">
              <a:extLst>
                <a:ext uri="{FF2B5EF4-FFF2-40B4-BE49-F238E27FC236}">
                  <a16:creationId xmlns:a16="http://schemas.microsoft.com/office/drawing/2014/main" id="{53944F97-072C-765E-63A2-7EF7EEF25A7C}"/>
                </a:ext>
              </a:extLst>
            </p:cNvPr>
            <p:cNvSpPr/>
            <p:nvPr/>
          </p:nvSpPr>
          <p:spPr>
            <a:xfrm>
              <a:off x="3763861" y="4901769"/>
              <a:ext cx="1932539" cy="279831"/>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ko-JP"/>
                <a:t>Sensordata.gs</a:t>
              </a:r>
              <a:endParaRPr kumimoji="1" lang="ko-JP" altLang="en-US" sz="1400"/>
            </a:p>
          </p:txBody>
        </p:sp>
        <p:sp>
          <p:nvSpPr>
            <p:cNvPr id="18" name="직사각형 17">
              <a:extLst>
                <a:ext uri="{FF2B5EF4-FFF2-40B4-BE49-F238E27FC236}">
                  <a16:creationId xmlns:a16="http://schemas.microsoft.com/office/drawing/2014/main" id="{E347803E-13A0-D189-5010-CD1904B44485}"/>
                </a:ext>
              </a:extLst>
            </p:cNvPr>
            <p:cNvSpPr/>
            <p:nvPr/>
          </p:nvSpPr>
          <p:spPr>
            <a:xfrm>
              <a:off x="3763860" y="5181600"/>
              <a:ext cx="1932539" cy="899410"/>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a:t>室内の温度を取得し、</a:t>
              </a:r>
              <a:br>
                <a:rPr lang="en-US" altLang="ja-JP"/>
              </a:br>
              <a:r>
                <a:rPr lang="ja-JP" altLang="en-US"/>
                <a:t>前回の温度と比較する</a:t>
              </a:r>
              <a:br>
                <a:rPr lang="en-US" altLang="ja-JP"/>
              </a:br>
              <a:r>
                <a:rPr lang="ja-JP" altLang="en-US"/>
                <a:t>プログラム</a:t>
              </a:r>
              <a:endParaRPr kumimoji="1" lang="ko-JP" altLang="en-US" sz="1400"/>
            </a:p>
          </p:txBody>
        </p:sp>
      </p:grpSp>
      <p:grpSp>
        <p:nvGrpSpPr>
          <p:cNvPr id="24" name="그룹 23">
            <a:extLst>
              <a:ext uri="{FF2B5EF4-FFF2-40B4-BE49-F238E27FC236}">
                <a16:creationId xmlns:a16="http://schemas.microsoft.com/office/drawing/2014/main" id="{7DE6595E-B7F2-06BE-D2F6-48DA2F2A1411}"/>
              </a:ext>
            </a:extLst>
          </p:cNvPr>
          <p:cNvGrpSpPr/>
          <p:nvPr/>
        </p:nvGrpSpPr>
        <p:grpSpPr>
          <a:xfrm>
            <a:off x="4826200" y="3592960"/>
            <a:ext cx="2186463" cy="1290190"/>
            <a:chOff x="3763860" y="4901768"/>
            <a:chExt cx="1932539" cy="1179238"/>
          </a:xfrm>
        </p:grpSpPr>
        <p:sp>
          <p:nvSpPr>
            <p:cNvPr id="25" name="직사각형 24">
              <a:extLst>
                <a:ext uri="{FF2B5EF4-FFF2-40B4-BE49-F238E27FC236}">
                  <a16:creationId xmlns:a16="http://schemas.microsoft.com/office/drawing/2014/main" id="{E545AF36-5DF4-6E33-14E2-322366AFF417}"/>
                </a:ext>
              </a:extLst>
            </p:cNvPr>
            <p:cNvSpPr/>
            <p:nvPr/>
          </p:nvSpPr>
          <p:spPr>
            <a:xfrm>
              <a:off x="3763860" y="4901768"/>
              <a:ext cx="1932539" cy="279831"/>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ja-JP" sz="1200"/>
                <a:t>recordSensordata.gs</a:t>
              </a:r>
              <a:endParaRPr kumimoji="1" lang="ko-JP" altLang="en-US" sz="1200"/>
            </a:p>
          </p:txBody>
        </p:sp>
        <p:sp>
          <p:nvSpPr>
            <p:cNvPr id="26" name="직사각형 25">
              <a:extLst>
                <a:ext uri="{FF2B5EF4-FFF2-40B4-BE49-F238E27FC236}">
                  <a16:creationId xmlns:a16="http://schemas.microsoft.com/office/drawing/2014/main" id="{F603320F-B6CA-163C-4732-7671449DB47E}"/>
                </a:ext>
              </a:extLst>
            </p:cNvPr>
            <p:cNvSpPr/>
            <p:nvPr/>
          </p:nvSpPr>
          <p:spPr>
            <a:xfrm>
              <a:off x="3763860" y="5181600"/>
              <a:ext cx="1932539" cy="899410"/>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r>
                <a:rPr lang="ja-JP" altLang="en-US" sz="1200"/>
                <a:t>取得した温度をスプレッドシートに記入するプログラム</a:t>
              </a:r>
              <a:endParaRPr lang="en-US" altLang="ja-JP" sz="1200"/>
            </a:p>
          </p:txBody>
        </p:sp>
      </p:grpSp>
      <p:cxnSp>
        <p:nvCxnSpPr>
          <p:cNvPr id="27" name="직선 연결선 26">
            <a:extLst>
              <a:ext uri="{FF2B5EF4-FFF2-40B4-BE49-F238E27FC236}">
                <a16:creationId xmlns:a16="http://schemas.microsoft.com/office/drawing/2014/main" id="{3B1504AD-92AE-AD98-AB56-2F119C7C1520}"/>
              </a:ext>
            </a:extLst>
          </p:cNvPr>
          <p:cNvCxnSpPr>
            <a:cxnSpLocks/>
            <a:stCxn id="18" idx="2"/>
            <a:endCxn id="25" idx="0"/>
          </p:cNvCxnSpPr>
          <p:nvPr/>
        </p:nvCxnSpPr>
        <p:spPr>
          <a:xfrm>
            <a:off x="5919432" y="2841268"/>
            <a:ext cx="0" cy="751692"/>
          </a:xfrm>
          <a:prstGeom prst="line">
            <a:avLst/>
          </a:prstGeom>
          <a:ln w="127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754857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56B2A0C9-67B6-9194-5C8B-2DA720E5CB22}"/>
              </a:ext>
            </a:extLst>
          </p:cNvPr>
          <p:cNvSpPr>
            <a:spLocks noGrp="1"/>
          </p:cNvSpPr>
          <p:nvPr>
            <p:ph idx="1"/>
          </p:nvPr>
        </p:nvSpPr>
        <p:spPr>
          <a:xfrm>
            <a:off x="1101725" y="1181100"/>
            <a:ext cx="9988550" cy="4000500"/>
          </a:xfrm>
        </p:spPr>
        <p:txBody>
          <a:bodyPr>
            <a:normAutofit fontScale="70000" lnSpcReduction="20000"/>
          </a:bodyPr>
          <a:lstStyle/>
          <a:p>
            <a:r>
              <a:rPr lang="ja-JP" altLang="en-US"/>
              <a:t>各モジュールを条件に合わせて実行する </a:t>
            </a:r>
            <a:r>
              <a:rPr lang="en-US" altLang="ja-JP" dirty="0"/>
              <a:t>main </a:t>
            </a:r>
            <a:r>
              <a:rPr lang="ja-JP" altLang="en-US"/>
              <a:t>プログラム </a:t>
            </a:r>
            <a:r>
              <a:rPr lang="en-US" altLang="ja-JP" dirty="0"/>
              <a:t>(</a:t>
            </a:r>
            <a:r>
              <a:rPr lang="en-US" altLang="ja-JP" dirty="0" err="1"/>
              <a:t>main.gs</a:t>
            </a:r>
            <a:r>
              <a:rPr lang="en-US" altLang="ja-JP" dirty="0"/>
              <a:t>) </a:t>
            </a:r>
          </a:p>
          <a:p>
            <a:r>
              <a:rPr lang="en-US" altLang="ja-JP" dirty="0"/>
              <a:t>Spotify </a:t>
            </a:r>
            <a:r>
              <a:rPr lang="ja-JP" altLang="en-US"/>
              <a:t>の </a:t>
            </a:r>
            <a:r>
              <a:rPr lang="en-US" altLang="ja-JP" dirty="0"/>
              <a:t>token </a:t>
            </a:r>
            <a:r>
              <a:rPr lang="ja-JP" altLang="en-US"/>
              <a:t>から再生可能なデバイスと温度に応じたプレイリストを取得するプ ログラム </a:t>
            </a:r>
            <a:r>
              <a:rPr lang="en-US" altLang="ja-JP" dirty="0"/>
              <a:t>(</a:t>
            </a:r>
            <a:r>
              <a:rPr lang="en-US" altLang="ja-JP" dirty="0" err="1"/>
              <a:t>spotifyMain.gs</a:t>
            </a:r>
            <a:r>
              <a:rPr lang="en-US" altLang="ja-JP" dirty="0"/>
              <a:t>) </a:t>
            </a:r>
          </a:p>
          <a:p>
            <a:r>
              <a:rPr lang="en-US" altLang="ja-JP" dirty="0"/>
              <a:t>Spotify </a:t>
            </a:r>
            <a:r>
              <a:rPr lang="ja-JP" altLang="en-US"/>
              <a:t>の </a:t>
            </a:r>
            <a:r>
              <a:rPr lang="en-US" altLang="ja-JP" dirty="0"/>
              <a:t>API </a:t>
            </a:r>
            <a:r>
              <a:rPr lang="ja-JP" altLang="en-US"/>
              <a:t>を許可（</a:t>
            </a:r>
            <a:r>
              <a:rPr lang="en-US" altLang="ja-JP" dirty="0"/>
              <a:t>access token) </a:t>
            </a:r>
            <a:r>
              <a:rPr lang="ja-JP" altLang="en-US"/>
              <a:t>を取るプログラム </a:t>
            </a:r>
            <a:r>
              <a:rPr lang="en-US" altLang="ja-JP" dirty="0"/>
              <a:t>(</a:t>
            </a:r>
            <a:r>
              <a:rPr lang="en-US" altLang="ja-JP" dirty="0" err="1"/>
              <a:t>getToken.gs</a:t>
            </a:r>
            <a:r>
              <a:rPr lang="en-US" altLang="ja-JP" dirty="0"/>
              <a:t>) </a:t>
            </a:r>
          </a:p>
          <a:p>
            <a:r>
              <a:rPr lang="en-US" altLang="ja-JP" dirty="0"/>
              <a:t>Spotify </a:t>
            </a:r>
            <a:r>
              <a:rPr lang="ja-JP" altLang="en-US"/>
              <a:t>の音楽再生、中止や曲の移動するプログラム </a:t>
            </a:r>
            <a:r>
              <a:rPr lang="en-US" altLang="ja-JP" dirty="0"/>
              <a:t>(</a:t>
            </a:r>
            <a:r>
              <a:rPr lang="en-US" altLang="ja-JP" dirty="0" err="1"/>
              <a:t>runSpotify.gs</a:t>
            </a:r>
            <a:r>
              <a:rPr lang="en-US" altLang="ja-JP" dirty="0"/>
              <a:t>) </a:t>
            </a:r>
          </a:p>
          <a:p>
            <a:r>
              <a:rPr lang="en-US" altLang="ja-JP" dirty="0"/>
              <a:t> </a:t>
            </a:r>
            <a:r>
              <a:rPr lang="ja-JP" altLang="en-US"/>
              <a:t>現在実行中のプレイリストの情報（曲名、再生時間、曲の </a:t>
            </a:r>
            <a:r>
              <a:rPr lang="en-US" altLang="ja-JP" dirty="0"/>
              <a:t>URL </a:t>
            </a:r>
            <a:r>
              <a:rPr lang="ja-JP" altLang="en-US"/>
              <a:t>など）を受け取るプ ログラム </a:t>
            </a:r>
            <a:r>
              <a:rPr lang="en-US" altLang="ja-JP" dirty="0"/>
              <a:t>(</a:t>
            </a:r>
            <a:r>
              <a:rPr lang="en-US" altLang="ja-JP" dirty="0" err="1"/>
              <a:t>getPlaylist.gs</a:t>
            </a:r>
            <a:r>
              <a:rPr lang="en-US" altLang="ja-JP" dirty="0"/>
              <a:t>) </a:t>
            </a:r>
          </a:p>
          <a:p>
            <a:r>
              <a:rPr lang="en-US" altLang="ja-JP" dirty="0"/>
              <a:t> </a:t>
            </a:r>
            <a:r>
              <a:rPr lang="ja-JP" altLang="en-US"/>
              <a:t>現在再生している曲情報を受け取るプログラム </a:t>
            </a:r>
            <a:r>
              <a:rPr lang="en-US" altLang="ja-JP" dirty="0"/>
              <a:t>(</a:t>
            </a:r>
            <a:r>
              <a:rPr lang="en-US" altLang="ja-JP" dirty="0" err="1"/>
              <a:t>getCurrentPlaying.gs</a:t>
            </a:r>
            <a:r>
              <a:rPr lang="en-US" altLang="ja-JP" dirty="0"/>
              <a:t>) </a:t>
            </a:r>
          </a:p>
          <a:p>
            <a:r>
              <a:rPr lang="en-US" altLang="ja-JP" dirty="0"/>
              <a:t> </a:t>
            </a:r>
            <a:r>
              <a:rPr lang="ja-JP" altLang="en-US"/>
              <a:t>プレイリストを作成、編集ができるプログラム </a:t>
            </a:r>
            <a:r>
              <a:rPr lang="en-US" altLang="ja-JP" dirty="0"/>
              <a:t>(</a:t>
            </a:r>
            <a:r>
              <a:rPr lang="en-US" altLang="ja-JP" dirty="0" err="1"/>
              <a:t>editPlaylist.gs</a:t>
            </a:r>
            <a:r>
              <a:rPr lang="en-US" altLang="ja-JP" dirty="0"/>
              <a:t>) </a:t>
            </a:r>
          </a:p>
          <a:p>
            <a:r>
              <a:rPr lang="en-US" altLang="ja-JP" dirty="0"/>
              <a:t> Remo3 </a:t>
            </a:r>
            <a:r>
              <a:rPr lang="ja-JP" altLang="en-US"/>
              <a:t>から温度を取得するプログラム </a:t>
            </a:r>
            <a:r>
              <a:rPr lang="en-US" altLang="ja-JP" dirty="0"/>
              <a:t>(</a:t>
            </a:r>
            <a:r>
              <a:rPr lang="en-US" altLang="ja-JP" dirty="0" err="1"/>
              <a:t>remo.gs</a:t>
            </a:r>
            <a:r>
              <a:rPr lang="en-US" altLang="ja-JP" dirty="0"/>
              <a:t>) </a:t>
            </a:r>
          </a:p>
          <a:p>
            <a:r>
              <a:rPr lang="en-US" altLang="ja-JP" dirty="0"/>
              <a:t> </a:t>
            </a:r>
            <a:r>
              <a:rPr lang="ja-JP" altLang="en-US"/>
              <a:t>室内の温度を取得し、前回の温度と比較するプログラム </a:t>
            </a:r>
            <a:r>
              <a:rPr lang="en-US" altLang="ja-JP" dirty="0"/>
              <a:t>(</a:t>
            </a:r>
            <a:r>
              <a:rPr lang="en-US" altLang="ja-JP" dirty="0" err="1"/>
              <a:t>sensordata.gs</a:t>
            </a:r>
            <a:r>
              <a:rPr lang="en-US" altLang="ja-JP" dirty="0"/>
              <a:t>) </a:t>
            </a:r>
          </a:p>
          <a:p>
            <a:r>
              <a:rPr lang="ja-JP" altLang="en-US"/>
              <a:t>スプレッドシート管理用プログラム（スプレッドシートの入力を受け取る）</a:t>
            </a:r>
            <a:r>
              <a:rPr lang="en-US" altLang="ja-JP" dirty="0"/>
              <a:t>(</a:t>
            </a:r>
            <a:r>
              <a:rPr lang="en-US" altLang="ja-JP" dirty="0" err="1"/>
              <a:t>getSheet.gs</a:t>
            </a:r>
            <a:r>
              <a:rPr lang="en-US" altLang="ja-JP" dirty="0"/>
              <a:t>)</a:t>
            </a:r>
          </a:p>
          <a:p>
            <a:r>
              <a:rPr lang="en-US" altLang="ja-JP" dirty="0"/>
              <a:t> </a:t>
            </a:r>
            <a:r>
              <a:rPr lang="ja-JP" altLang="en-US"/>
              <a:t>取得した温度をスプレッドシートに記入するプログラム </a:t>
            </a:r>
            <a:r>
              <a:rPr lang="en-US" altLang="ja-JP" dirty="0"/>
              <a:t>(</a:t>
            </a:r>
            <a:r>
              <a:rPr lang="en-US" altLang="ja-JP" dirty="0" err="1"/>
              <a:t>recordSensordata.gs</a:t>
            </a:r>
            <a:r>
              <a:rPr lang="en-US" altLang="ja-JP" dirty="0"/>
              <a:t>)</a:t>
            </a:r>
          </a:p>
          <a:p>
            <a:r>
              <a:rPr lang="ja-JP" altLang="en-US"/>
              <a:t>取得したプレイリストや曲情報をスプレッドシートに記入するプログラム</a:t>
            </a:r>
            <a:r>
              <a:rPr lang="en-US" altLang="ja-JP" dirty="0"/>
              <a:t>(</a:t>
            </a:r>
            <a:r>
              <a:rPr lang="en-US" altLang="ja-JP" dirty="0" err="1"/>
              <a:t>recordSpotifySheet.gs</a:t>
            </a:r>
            <a:r>
              <a:rPr lang="en-US" altLang="ja-JP" dirty="0"/>
              <a:t>)</a:t>
            </a:r>
            <a:endParaRPr lang="ko-KR" altLang="en-US" dirty="0"/>
          </a:p>
        </p:txBody>
      </p:sp>
      <p:cxnSp>
        <p:nvCxnSpPr>
          <p:cNvPr id="4" name="직선 연결선 3">
            <a:extLst>
              <a:ext uri="{FF2B5EF4-FFF2-40B4-BE49-F238E27FC236}">
                <a16:creationId xmlns:a16="http://schemas.microsoft.com/office/drawing/2014/main" id="{E1C59016-979E-9579-6E03-53A8B263F157}"/>
              </a:ext>
            </a:extLst>
          </p:cNvPr>
          <p:cNvCxnSpPr>
            <a:cxnSpLocks/>
          </p:cNvCxnSpPr>
          <p:nvPr/>
        </p:nvCxnSpPr>
        <p:spPr>
          <a:xfrm>
            <a:off x="697513" y="860547"/>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タイトル 3">
            <a:extLst>
              <a:ext uri="{FF2B5EF4-FFF2-40B4-BE49-F238E27FC236}">
                <a16:creationId xmlns:a16="http://schemas.microsoft.com/office/drawing/2014/main" id="{F096B244-9902-992C-9D4E-F3D7E1DE720C}"/>
              </a:ext>
            </a:extLst>
          </p:cNvPr>
          <p:cNvSpPr>
            <a:spLocks noGrp="1"/>
          </p:cNvSpPr>
          <p:nvPr>
            <p:ph type="title"/>
          </p:nvPr>
        </p:nvSpPr>
        <p:spPr>
          <a:xfrm>
            <a:off x="697513" y="173147"/>
            <a:ext cx="2712349" cy="763600"/>
          </a:xfrm>
        </p:spPr>
        <p:txBody>
          <a:bodyPr>
            <a:normAutofit/>
          </a:bodyPr>
          <a:lstStyle/>
          <a:p>
            <a:pPr algn="l"/>
            <a:r>
              <a:rPr lang="ja-JP" altLang="en-US" sz="3733" b="1">
                <a:latin typeface="Arial" panose="020B0604020202020204" pitchFamily="34" charset="0"/>
                <a:ea typeface="MS PMincho" panose="02020600040205080304" pitchFamily="18" charset="-128"/>
                <a:cs typeface="Arial" panose="020B0604020202020204" pitchFamily="34" charset="0"/>
              </a:rPr>
              <a:t>モジュール</a:t>
            </a:r>
          </a:p>
        </p:txBody>
      </p:sp>
    </p:spTree>
    <p:extLst>
      <p:ext uri="{BB962C8B-B14F-4D97-AF65-F5344CB8AC3E}">
        <p14:creationId xmlns:p14="http://schemas.microsoft.com/office/powerpoint/2010/main" val="3043802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D5A14CED-99B6-6620-77E0-DF163C60E356}"/>
              </a:ext>
            </a:extLst>
          </p:cNvPr>
          <p:cNvSpPr/>
          <p:nvPr/>
        </p:nvSpPr>
        <p:spPr>
          <a:xfrm>
            <a:off x="5542389" y="3828126"/>
            <a:ext cx="1842663" cy="244789"/>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ko-JP" sz="1400"/>
              <a:t>remo.gs</a:t>
            </a:r>
            <a:endParaRPr kumimoji="1" lang="ko-JP" altLang="en-US" sz="1400"/>
          </a:p>
        </p:txBody>
      </p:sp>
      <p:sp>
        <p:nvSpPr>
          <p:cNvPr id="14" name="직사각형 13">
            <a:extLst>
              <a:ext uri="{FF2B5EF4-FFF2-40B4-BE49-F238E27FC236}">
                <a16:creationId xmlns:a16="http://schemas.microsoft.com/office/drawing/2014/main" id="{94B6C433-39B2-EEFF-A33D-E2EF006A4B9C}"/>
              </a:ext>
            </a:extLst>
          </p:cNvPr>
          <p:cNvSpPr/>
          <p:nvPr/>
        </p:nvSpPr>
        <p:spPr>
          <a:xfrm>
            <a:off x="4265959" y="1923832"/>
            <a:ext cx="1842663"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sz="1400"/>
              <a:t>spotifyMain.gs</a:t>
            </a:r>
            <a:endParaRPr kumimoji="1" lang="ko-JP" altLang="en-US" sz="1400"/>
          </a:p>
        </p:txBody>
      </p:sp>
      <p:sp>
        <p:nvSpPr>
          <p:cNvPr id="15" name="직사각형 14">
            <a:extLst>
              <a:ext uri="{FF2B5EF4-FFF2-40B4-BE49-F238E27FC236}">
                <a16:creationId xmlns:a16="http://schemas.microsoft.com/office/drawing/2014/main" id="{35E6166C-EFC2-4946-CBD7-957C6692A932}"/>
              </a:ext>
            </a:extLst>
          </p:cNvPr>
          <p:cNvSpPr/>
          <p:nvPr/>
        </p:nvSpPr>
        <p:spPr>
          <a:xfrm>
            <a:off x="4265959" y="2125141"/>
            <a:ext cx="1842663" cy="719297"/>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ko-JP" altLang="en-US" sz="1400"/>
              <a:t>再生可能なデバイスとプレイリスト取得</a:t>
            </a:r>
          </a:p>
        </p:txBody>
      </p:sp>
      <p:sp>
        <p:nvSpPr>
          <p:cNvPr id="16" name="직사각형 15">
            <a:extLst>
              <a:ext uri="{FF2B5EF4-FFF2-40B4-BE49-F238E27FC236}">
                <a16:creationId xmlns:a16="http://schemas.microsoft.com/office/drawing/2014/main" id="{D3432DC3-6A48-72A6-2824-F71960C3DB4D}"/>
              </a:ext>
            </a:extLst>
          </p:cNvPr>
          <p:cNvSpPr/>
          <p:nvPr/>
        </p:nvSpPr>
        <p:spPr>
          <a:xfrm>
            <a:off x="850900" y="1562100"/>
            <a:ext cx="1842663"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getToken.gs</a:t>
            </a:r>
            <a:endParaRPr kumimoji="1" lang="ko-JP" altLang="en-US"/>
          </a:p>
        </p:txBody>
      </p:sp>
      <p:sp>
        <p:nvSpPr>
          <p:cNvPr id="18" name="직사각형 17">
            <a:extLst>
              <a:ext uri="{FF2B5EF4-FFF2-40B4-BE49-F238E27FC236}">
                <a16:creationId xmlns:a16="http://schemas.microsoft.com/office/drawing/2014/main" id="{663D555F-797F-54D4-981F-B1749876D731}"/>
              </a:ext>
            </a:extLst>
          </p:cNvPr>
          <p:cNvSpPr/>
          <p:nvPr/>
        </p:nvSpPr>
        <p:spPr>
          <a:xfrm>
            <a:off x="850900" y="2058046"/>
            <a:ext cx="1842663"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runSpotify.gs</a:t>
            </a:r>
            <a:endParaRPr kumimoji="1" lang="ko-JP" altLang="en-US"/>
          </a:p>
        </p:txBody>
      </p:sp>
      <p:sp>
        <p:nvSpPr>
          <p:cNvPr id="20" name="직사각형 19">
            <a:extLst>
              <a:ext uri="{FF2B5EF4-FFF2-40B4-BE49-F238E27FC236}">
                <a16:creationId xmlns:a16="http://schemas.microsoft.com/office/drawing/2014/main" id="{4F82F927-E3CA-9099-6628-2D51DD573F4A}"/>
              </a:ext>
            </a:extLst>
          </p:cNvPr>
          <p:cNvSpPr/>
          <p:nvPr/>
        </p:nvSpPr>
        <p:spPr>
          <a:xfrm>
            <a:off x="850901" y="2680797"/>
            <a:ext cx="1842663"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getPlaylist.gs</a:t>
            </a:r>
            <a:endParaRPr kumimoji="1" lang="ko-JP" altLang="en-US"/>
          </a:p>
        </p:txBody>
      </p:sp>
      <p:sp>
        <p:nvSpPr>
          <p:cNvPr id="22" name="직사각형 21">
            <a:extLst>
              <a:ext uri="{FF2B5EF4-FFF2-40B4-BE49-F238E27FC236}">
                <a16:creationId xmlns:a16="http://schemas.microsoft.com/office/drawing/2014/main" id="{0FA8951E-9290-F2D5-D4F3-057CCC1B10B4}"/>
              </a:ext>
            </a:extLst>
          </p:cNvPr>
          <p:cNvSpPr/>
          <p:nvPr/>
        </p:nvSpPr>
        <p:spPr>
          <a:xfrm>
            <a:off x="707604" y="3798751"/>
            <a:ext cx="2143954" cy="29572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getcurrentPlaying.gs</a:t>
            </a:r>
            <a:endParaRPr kumimoji="1" lang="ko-JP" altLang="en-US"/>
          </a:p>
        </p:txBody>
      </p:sp>
      <p:sp>
        <p:nvSpPr>
          <p:cNvPr id="24" name="직사각형 23">
            <a:extLst>
              <a:ext uri="{FF2B5EF4-FFF2-40B4-BE49-F238E27FC236}">
                <a16:creationId xmlns:a16="http://schemas.microsoft.com/office/drawing/2014/main" id="{EE6B796C-C6D1-395F-0721-9819C5A03F6A}"/>
              </a:ext>
            </a:extLst>
          </p:cNvPr>
          <p:cNvSpPr/>
          <p:nvPr/>
        </p:nvSpPr>
        <p:spPr>
          <a:xfrm>
            <a:off x="850901" y="3303548"/>
            <a:ext cx="1842663"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editPlaylist.gs</a:t>
            </a:r>
            <a:endParaRPr kumimoji="1" lang="ko-JP" altLang="en-US"/>
          </a:p>
        </p:txBody>
      </p:sp>
      <p:sp>
        <p:nvSpPr>
          <p:cNvPr id="26" name="직사각형 25">
            <a:extLst>
              <a:ext uri="{FF2B5EF4-FFF2-40B4-BE49-F238E27FC236}">
                <a16:creationId xmlns:a16="http://schemas.microsoft.com/office/drawing/2014/main" id="{FB973A91-FCD4-BD57-D04B-8DC51423E78E}"/>
              </a:ext>
            </a:extLst>
          </p:cNvPr>
          <p:cNvSpPr/>
          <p:nvPr/>
        </p:nvSpPr>
        <p:spPr>
          <a:xfrm>
            <a:off x="5542391" y="4051919"/>
            <a:ext cx="1842663" cy="4796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ko-JP" altLang="en-US" sz="1400"/>
              <a:t>室内温度取得</a:t>
            </a:r>
          </a:p>
        </p:txBody>
      </p:sp>
      <p:sp>
        <p:nvSpPr>
          <p:cNvPr id="27" name="직사각형 26">
            <a:extLst>
              <a:ext uri="{FF2B5EF4-FFF2-40B4-BE49-F238E27FC236}">
                <a16:creationId xmlns:a16="http://schemas.microsoft.com/office/drawing/2014/main" id="{11BE7A98-7126-6650-D6EB-031184925271}"/>
              </a:ext>
            </a:extLst>
          </p:cNvPr>
          <p:cNvSpPr/>
          <p:nvPr/>
        </p:nvSpPr>
        <p:spPr>
          <a:xfrm>
            <a:off x="5162590" y="6545787"/>
            <a:ext cx="1842663" cy="244789"/>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ko-JP" sz="1400"/>
              <a:t>getSheet.gs</a:t>
            </a:r>
            <a:endParaRPr kumimoji="1" lang="ko-JP" altLang="en-US" sz="1400"/>
          </a:p>
        </p:txBody>
      </p:sp>
      <p:sp>
        <p:nvSpPr>
          <p:cNvPr id="28" name="직사각형 27">
            <a:extLst>
              <a:ext uri="{FF2B5EF4-FFF2-40B4-BE49-F238E27FC236}">
                <a16:creationId xmlns:a16="http://schemas.microsoft.com/office/drawing/2014/main" id="{8CA1B603-2CFA-18A4-E3AB-34E4B06F15DC}"/>
              </a:ext>
            </a:extLst>
          </p:cNvPr>
          <p:cNvSpPr/>
          <p:nvPr/>
        </p:nvSpPr>
        <p:spPr>
          <a:xfrm>
            <a:off x="7095129" y="1910611"/>
            <a:ext cx="1842663" cy="244789"/>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ko-JP" sz="1400"/>
              <a:t>setsensordata.gs</a:t>
            </a:r>
            <a:endParaRPr kumimoji="1" lang="ko-JP" altLang="en-US" sz="1400"/>
          </a:p>
        </p:txBody>
      </p:sp>
      <p:sp>
        <p:nvSpPr>
          <p:cNvPr id="29" name="직사각형 28">
            <a:extLst>
              <a:ext uri="{FF2B5EF4-FFF2-40B4-BE49-F238E27FC236}">
                <a16:creationId xmlns:a16="http://schemas.microsoft.com/office/drawing/2014/main" id="{36BF6F18-E4DE-FB45-249E-B7772389C3B4}"/>
              </a:ext>
            </a:extLst>
          </p:cNvPr>
          <p:cNvSpPr/>
          <p:nvPr/>
        </p:nvSpPr>
        <p:spPr>
          <a:xfrm>
            <a:off x="10149863" y="3116141"/>
            <a:ext cx="2143954" cy="223793"/>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ko-JP"/>
              <a:t>recordSensordata.gs</a:t>
            </a:r>
            <a:endParaRPr kumimoji="1" lang="ko-JP" altLang="en-US"/>
          </a:p>
        </p:txBody>
      </p:sp>
      <p:sp>
        <p:nvSpPr>
          <p:cNvPr id="30" name="직사각형 29">
            <a:extLst>
              <a:ext uri="{FF2B5EF4-FFF2-40B4-BE49-F238E27FC236}">
                <a16:creationId xmlns:a16="http://schemas.microsoft.com/office/drawing/2014/main" id="{DE60D5FE-FB5A-D1C6-7B29-036FBAD83A36}"/>
              </a:ext>
            </a:extLst>
          </p:cNvPr>
          <p:cNvSpPr/>
          <p:nvPr/>
        </p:nvSpPr>
        <p:spPr>
          <a:xfrm>
            <a:off x="716883" y="4376733"/>
            <a:ext cx="2334191"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recordSpotifySheet.gs</a:t>
            </a:r>
            <a:endParaRPr kumimoji="1" lang="ko-JP" altLang="en-US"/>
          </a:p>
        </p:txBody>
      </p:sp>
      <p:sp>
        <p:nvSpPr>
          <p:cNvPr id="31" name="직사각형 30">
            <a:extLst>
              <a:ext uri="{FF2B5EF4-FFF2-40B4-BE49-F238E27FC236}">
                <a16:creationId xmlns:a16="http://schemas.microsoft.com/office/drawing/2014/main" id="{CC455B1A-78C9-D234-7406-04BA9B5800BF}"/>
              </a:ext>
            </a:extLst>
          </p:cNvPr>
          <p:cNvSpPr/>
          <p:nvPr/>
        </p:nvSpPr>
        <p:spPr>
          <a:xfrm>
            <a:off x="5276050" y="1136099"/>
            <a:ext cx="2109002" cy="244789"/>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ko-JP" sz="1400"/>
              <a:t>main.gs</a:t>
            </a:r>
            <a:endParaRPr kumimoji="1" lang="ko-JP" altLang="en-US" sz="1400"/>
          </a:p>
        </p:txBody>
      </p:sp>
      <p:cxnSp>
        <p:nvCxnSpPr>
          <p:cNvPr id="33" name="직선 연결선[R] 32">
            <a:extLst>
              <a:ext uri="{FF2B5EF4-FFF2-40B4-BE49-F238E27FC236}">
                <a16:creationId xmlns:a16="http://schemas.microsoft.com/office/drawing/2014/main" id="{5AE705FA-CD78-1424-6F71-83537EE5B68B}"/>
              </a:ext>
            </a:extLst>
          </p:cNvPr>
          <p:cNvCxnSpPr>
            <a:cxnSpLocks/>
            <a:stCxn id="18" idx="3"/>
            <a:endCxn id="15" idx="1"/>
          </p:cNvCxnSpPr>
          <p:nvPr/>
        </p:nvCxnSpPr>
        <p:spPr>
          <a:xfrm>
            <a:off x="2693563" y="2169943"/>
            <a:ext cx="1572396" cy="314847"/>
          </a:xfrm>
          <a:prstGeom prst="line">
            <a:avLst/>
          </a:prstGeom>
          <a:ln w="12700"/>
        </p:spPr>
        <p:style>
          <a:lnRef idx="2">
            <a:schemeClr val="dk1"/>
          </a:lnRef>
          <a:fillRef idx="0">
            <a:schemeClr val="dk1"/>
          </a:fillRef>
          <a:effectRef idx="1">
            <a:schemeClr val="dk1"/>
          </a:effectRef>
          <a:fontRef idx="minor">
            <a:schemeClr val="tx1"/>
          </a:fontRef>
        </p:style>
      </p:cxnSp>
      <p:cxnSp>
        <p:nvCxnSpPr>
          <p:cNvPr id="34" name="직선 연결선[R] 33">
            <a:extLst>
              <a:ext uri="{FF2B5EF4-FFF2-40B4-BE49-F238E27FC236}">
                <a16:creationId xmlns:a16="http://schemas.microsoft.com/office/drawing/2014/main" id="{549DCA97-75D9-C741-3AC0-A6C0A45D77A9}"/>
              </a:ext>
            </a:extLst>
          </p:cNvPr>
          <p:cNvCxnSpPr>
            <a:cxnSpLocks/>
            <a:stCxn id="20" idx="3"/>
            <a:endCxn id="15" idx="1"/>
          </p:cNvCxnSpPr>
          <p:nvPr/>
        </p:nvCxnSpPr>
        <p:spPr>
          <a:xfrm flipV="1">
            <a:off x="2693564" y="2484790"/>
            <a:ext cx="1572395" cy="307904"/>
          </a:xfrm>
          <a:prstGeom prst="line">
            <a:avLst/>
          </a:prstGeom>
          <a:ln w="12700"/>
        </p:spPr>
        <p:style>
          <a:lnRef idx="2">
            <a:schemeClr val="dk1"/>
          </a:lnRef>
          <a:fillRef idx="0">
            <a:schemeClr val="dk1"/>
          </a:fillRef>
          <a:effectRef idx="1">
            <a:schemeClr val="dk1"/>
          </a:effectRef>
          <a:fontRef idx="minor">
            <a:schemeClr val="tx1"/>
          </a:fontRef>
        </p:style>
      </p:cxnSp>
      <p:cxnSp>
        <p:nvCxnSpPr>
          <p:cNvPr id="36" name="직선 연결선[R] 35">
            <a:extLst>
              <a:ext uri="{FF2B5EF4-FFF2-40B4-BE49-F238E27FC236}">
                <a16:creationId xmlns:a16="http://schemas.microsoft.com/office/drawing/2014/main" id="{79AE0CE3-A06A-EAD5-83FB-CB4464EB91BF}"/>
              </a:ext>
            </a:extLst>
          </p:cNvPr>
          <p:cNvCxnSpPr>
            <a:cxnSpLocks/>
            <a:stCxn id="24" idx="3"/>
            <a:endCxn id="15" idx="1"/>
          </p:cNvCxnSpPr>
          <p:nvPr/>
        </p:nvCxnSpPr>
        <p:spPr>
          <a:xfrm flipV="1">
            <a:off x="2693564" y="2484790"/>
            <a:ext cx="1572395" cy="930655"/>
          </a:xfrm>
          <a:prstGeom prst="line">
            <a:avLst/>
          </a:prstGeom>
          <a:ln w="12700"/>
        </p:spPr>
        <p:style>
          <a:lnRef idx="2">
            <a:schemeClr val="dk1"/>
          </a:lnRef>
          <a:fillRef idx="0">
            <a:schemeClr val="dk1"/>
          </a:fillRef>
          <a:effectRef idx="1">
            <a:schemeClr val="dk1"/>
          </a:effectRef>
          <a:fontRef idx="minor">
            <a:schemeClr val="tx1"/>
          </a:fontRef>
        </p:style>
      </p:cxnSp>
      <p:cxnSp>
        <p:nvCxnSpPr>
          <p:cNvPr id="38" name="직선 연결선[R] 37">
            <a:extLst>
              <a:ext uri="{FF2B5EF4-FFF2-40B4-BE49-F238E27FC236}">
                <a16:creationId xmlns:a16="http://schemas.microsoft.com/office/drawing/2014/main" id="{CDEE325A-1126-8A65-3D55-3A582153028B}"/>
              </a:ext>
            </a:extLst>
          </p:cNvPr>
          <p:cNvCxnSpPr>
            <a:cxnSpLocks/>
            <a:stCxn id="22" idx="3"/>
            <a:endCxn id="15" idx="1"/>
          </p:cNvCxnSpPr>
          <p:nvPr/>
        </p:nvCxnSpPr>
        <p:spPr>
          <a:xfrm flipV="1">
            <a:off x="2851558" y="2484790"/>
            <a:ext cx="1414401" cy="1461821"/>
          </a:xfrm>
          <a:prstGeom prst="line">
            <a:avLst/>
          </a:prstGeom>
          <a:ln w="12700"/>
        </p:spPr>
        <p:style>
          <a:lnRef idx="2">
            <a:schemeClr val="dk1"/>
          </a:lnRef>
          <a:fillRef idx="0">
            <a:schemeClr val="dk1"/>
          </a:fillRef>
          <a:effectRef idx="1">
            <a:schemeClr val="dk1"/>
          </a:effectRef>
          <a:fontRef idx="minor">
            <a:schemeClr val="tx1"/>
          </a:fontRef>
        </p:style>
      </p:cxnSp>
      <p:cxnSp>
        <p:nvCxnSpPr>
          <p:cNvPr id="41" name="직선 연결선[R] 40">
            <a:extLst>
              <a:ext uri="{FF2B5EF4-FFF2-40B4-BE49-F238E27FC236}">
                <a16:creationId xmlns:a16="http://schemas.microsoft.com/office/drawing/2014/main" id="{5F523FB4-A9F7-DA34-DE1A-12803C9F0144}"/>
              </a:ext>
            </a:extLst>
          </p:cNvPr>
          <p:cNvCxnSpPr>
            <a:cxnSpLocks/>
            <a:stCxn id="16" idx="3"/>
            <a:endCxn id="15" idx="1"/>
          </p:cNvCxnSpPr>
          <p:nvPr/>
        </p:nvCxnSpPr>
        <p:spPr>
          <a:xfrm>
            <a:off x="2693563" y="1673997"/>
            <a:ext cx="1572396" cy="810793"/>
          </a:xfrm>
          <a:prstGeom prst="line">
            <a:avLst/>
          </a:prstGeom>
          <a:ln w="12700"/>
        </p:spPr>
        <p:style>
          <a:lnRef idx="2">
            <a:schemeClr val="dk1"/>
          </a:lnRef>
          <a:fillRef idx="0">
            <a:schemeClr val="dk1"/>
          </a:fillRef>
          <a:effectRef idx="1">
            <a:schemeClr val="dk1"/>
          </a:effectRef>
          <a:fontRef idx="minor">
            <a:schemeClr val="tx1"/>
          </a:fontRef>
        </p:style>
      </p:cxnSp>
      <p:cxnSp>
        <p:nvCxnSpPr>
          <p:cNvPr id="63" name="직선 연결선[R] 62">
            <a:extLst>
              <a:ext uri="{FF2B5EF4-FFF2-40B4-BE49-F238E27FC236}">
                <a16:creationId xmlns:a16="http://schemas.microsoft.com/office/drawing/2014/main" id="{4448D4EE-F124-9E6C-65F3-A69F392E896A}"/>
              </a:ext>
            </a:extLst>
          </p:cNvPr>
          <p:cNvCxnSpPr>
            <a:cxnSpLocks/>
            <a:stCxn id="14" idx="0"/>
            <a:endCxn id="31" idx="2"/>
          </p:cNvCxnSpPr>
          <p:nvPr/>
        </p:nvCxnSpPr>
        <p:spPr>
          <a:xfrm flipV="1">
            <a:off x="5187291" y="1380888"/>
            <a:ext cx="1143260" cy="542944"/>
          </a:xfrm>
          <a:prstGeom prst="line">
            <a:avLst/>
          </a:prstGeom>
          <a:ln w="12700"/>
        </p:spPr>
        <p:style>
          <a:lnRef idx="2">
            <a:schemeClr val="dk1"/>
          </a:lnRef>
          <a:fillRef idx="0">
            <a:schemeClr val="dk1"/>
          </a:fillRef>
          <a:effectRef idx="1">
            <a:schemeClr val="dk1"/>
          </a:effectRef>
          <a:fontRef idx="minor">
            <a:schemeClr val="tx1"/>
          </a:fontRef>
        </p:style>
      </p:cxnSp>
      <p:cxnSp>
        <p:nvCxnSpPr>
          <p:cNvPr id="65" name="직선 연결선[R] 64">
            <a:extLst>
              <a:ext uri="{FF2B5EF4-FFF2-40B4-BE49-F238E27FC236}">
                <a16:creationId xmlns:a16="http://schemas.microsoft.com/office/drawing/2014/main" id="{5DE931F4-9BD7-413F-6996-0E5218B4E412}"/>
              </a:ext>
            </a:extLst>
          </p:cNvPr>
          <p:cNvCxnSpPr>
            <a:cxnSpLocks/>
            <a:stCxn id="15" idx="1"/>
            <a:endCxn id="30" idx="3"/>
          </p:cNvCxnSpPr>
          <p:nvPr/>
        </p:nvCxnSpPr>
        <p:spPr>
          <a:xfrm flipH="1">
            <a:off x="3051074" y="2484790"/>
            <a:ext cx="1214885" cy="2003840"/>
          </a:xfrm>
          <a:prstGeom prst="line">
            <a:avLst/>
          </a:prstGeom>
          <a:ln w="12700"/>
        </p:spPr>
        <p:style>
          <a:lnRef idx="2">
            <a:schemeClr val="dk1"/>
          </a:lnRef>
          <a:fillRef idx="0">
            <a:schemeClr val="dk1"/>
          </a:fillRef>
          <a:effectRef idx="1">
            <a:schemeClr val="dk1"/>
          </a:effectRef>
          <a:fontRef idx="minor">
            <a:schemeClr val="tx1"/>
          </a:fontRef>
        </p:style>
      </p:cxnSp>
      <p:cxnSp>
        <p:nvCxnSpPr>
          <p:cNvPr id="75" name="직선 연결선[R] 74">
            <a:extLst>
              <a:ext uri="{FF2B5EF4-FFF2-40B4-BE49-F238E27FC236}">
                <a16:creationId xmlns:a16="http://schemas.microsoft.com/office/drawing/2014/main" id="{9C85E9AF-9C53-5844-6897-CD454F583483}"/>
              </a:ext>
            </a:extLst>
          </p:cNvPr>
          <p:cNvCxnSpPr>
            <a:cxnSpLocks/>
            <a:stCxn id="31" idx="2"/>
            <a:endCxn id="28" idx="0"/>
          </p:cNvCxnSpPr>
          <p:nvPr/>
        </p:nvCxnSpPr>
        <p:spPr>
          <a:xfrm>
            <a:off x="6330551" y="1380888"/>
            <a:ext cx="1685910" cy="529723"/>
          </a:xfrm>
          <a:prstGeom prst="line">
            <a:avLst/>
          </a:prstGeom>
          <a:ln w="12700"/>
        </p:spPr>
        <p:style>
          <a:lnRef idx="2">
            <a:schemeClr val="dk1"/>
          </a:lnRef>
          <a:fillRef idx="0">
            <a:schemeClr val="dk1"/>
          </a:fillRef>
          <a:effectRef idx="1">
            <a:schemeClr val="dk1"/>
          </a:effectRef>
          <a:fontRef idx="minor">
            <a:schemeClr val="tx1"/>
          </a:fontRef>
        </p:style>
      </p:cxnSp>
      <p:cxnSp>
        <p:nvCxnSpPr>
          <p:cNvPr id="85" name="직선 연결선[R] 84">
            <a:extLst>
              <a:ext uri="{FF2B5EF4-FFF2-40B4-BE49-F238E27FC236}">
                <a16:creationId xmlns:a16="http://schemas.microsoft.com/office/drawing/2014/main" id="{65794648-FDF6-3AC1-1F71-EC830A9EEA08}"/>
              </a:ext>
            </a:extLst>
          </p:cNvPr>
          <p:cNvCxnSpPr>
            <a:cxnSpLocks/>
            <a:endCxn id="6" idx="0"/>
          </p:cNvCxnSpPr>
          <p:nvPr/>
        </p:nvCxnSpPr>
        <p:spPr>
          <a:xfrm>
            <a:off x="5090065" y="2824105"/>
            <a:ext cx="1373656" cy="1004021"/>
          </a:xfrm>
          <a:prstGeom prst="line">
            <a:avLst/>
          </a:prstGeom>
          <a:ln w="12700"/>
        </p:spPr>
        <p:style>
          <a:lnRef idx="2">
            <a:schemeClr val="dk1"/>
          </a:lnRef>
          <a:fillRef idx="0">
            <a:schemeClr val="dk1"/>
          </a:fillRef>
          <a:effectRef idx="1">
            <a:schemeClr val="dk1"/>
          </a:effectRef>
          <a:fontRef idx="minor">
            <a:schemeClr val="tx1"/>
          </a:fontRef>
        </p:style>
      </p:cxnSp>
      <p:cxnSp>
        <p:nvCxnSpPr>
          <p:cNvPr id="92" name="직선 연결선[R] 91">
            <a:extLst>
              <a:ext uri="{FF2B5EF4-FFF2-40B4-BE49-F238E27FC236}">
                <a16:creationId xmlns:a16="http://schemas.microsoft.com/office/drawing/2014/main" id="{BAF3D067-D2CD-0B53-021D-CB3B2008D1F1}"/>
              </a:ext>
            </a:extLst>
          </p:cNvPr>
          <p:cNvCxnSpPr>
            <a:cxnSpLocks/>
          </p:cNvCxnSpPr>
          <p:nvPr/>
        </p:nvCxnSpPr>
        <p:spPr>
          <a:xfrm>
            <a:off x="1883978" y="4589468"/>
            <a:ext cx="4199943" cy="1945261"/>
          </a:xfrm>
          <a:prstGeom prst="line">
            <a:avLst/>
          </a:prstGeom>
          <a:ln w="12700"/>
        </p:spPr>
        <p:style>
          <a:lnRef idx="2">
            <a:schemeClr val="dk1"/>
          </a:lnRef>
          <a:fillRef idx="0">
            <a:schemeClr val="dk1"/>
          </a:fillRef>
          <a:effectRef idx="1">
            <a:schemeClr val="dk1"/>
          </a:effectRef>
          <a:fontRef idx="minor">
            <a:schemeClr val="tx1"/>
          </a:fontRef>
        </p:style>
      </p:cxnSp>
      <p:cxnSp>
        <p:nvCxnSpPr>
          <p:cNvPr id="95" name="직선 연결선[R] 94">
            <a:extLst>
              <a:ext uri="{FF2B5EF4-FFF2-40B4-BE49-F238E27FC236}">
                <a16:creationId xmlns:a16="http://schemas.microsoft.com/office/drawing/2014/main" id="{D33FEF27-9587-3F05-3099-B963B1BA0813}"/>
              </a:ext>
            </a:extLst>
          </p:cNvPr>
          <p:cNvCxnSpPr>
            <a:cxnSpLocks/>
            <a:stCxn id="29" idx="1"/>
            <a:endCxn id="130" idx="3"/>
          </p:cNvCxnSpPr>
          <p:nvPr/>
        </p:nvCxnSpPr>
        <p:spPr>
          <a:xfrm flipH="1" flipV="1">
            <a:off x="8937792" y="2484790"/>
            <a:ext cx="1212071" cy="743248"/>
          </a:xfrm>
          <a:prstGeom prst="line">
            <a:avLst/>
          </a:prstGeom>
          <a:ln w="12700"/>
        </p:spPr>
        <p:style>
          <a:lnRef idx="2">
            <a:schemeClr val="dk1"/>
          </a:lnRef>
          <a:fillRef idx="0">
            <a:schemeClr val="dk1"/>
          </a:fillRef>
          <a:effectRef idx="1">
            <a:schemeClr val="dk1"/>
          </a:effectRef>
          <a:fontRef idx="minor">
            <a:schemeClr val="tx1"/>
          </a:fontRef>
        </p:style>
      </p:cxnSp>
      <p:cxnSp>
        <p:nvCxnSpPr>
          <p:cNvPr id="102" name="직선 연결선[R] 101">
            <a:extLst>
              <a:ext uri="{FF2B5EF4-FFF2-40B4-BE49-F238E27FC236}">
                <a16:creationId xmlns:a16="http://schemas.microsoft.com/office/drawing/2014/main" id="{716BD93C-22E2-5611-5BAB-1FA72BD599DC}"/>
              </a:ext>
            </a:extLst>
          </p:cNvPr>
          <p:cNvCxnSpPr>
            <a:cxnSpLocks/>
            <a:stCxn id="6" idx="0"/>
            <a:endCxn id="130" idx="2"/>
          </p:cNvCxnSpPr>
          <p:nvPr/>
        </p:nvCxnSpPr>
        <p:spPr>
          <a:xfrm flipV="1">
            <a:off x="6463721" y="2844438"/>
            <a:ext cx="1552740" cy="983688"/>
          </a:xfrm>
          <a:prstGeom prst="line">
            <a:avLst/>
          </a:prstGeom>
          <a:ln w="12700"/>
        </p:spPr>
        <p:style>
          <a:lnRef idx="2">
            <a:schemeClr val="dk1"/>
          </a:lnRef>
          <a:fillRef idx="0">
            <a:schemeClr val="dk1"/>
          </a:fillRef>
          <a:effectRef idx="1">
            <a:schemeClr val="dk1"/>
          </a:effectRef>
          <a:fontRef idx="minor">
            <a:schemeClr val="tx1"/>
          </a:fontRef>
        </p:style>
      </p:cxnSp>
      <p:sp>
        <p:nvSpPr>
          <p:cNvPr id="130" name="직사각형 129">
            <a:extLst>
              <a:ext uri="{FF2B5EF4-FFF2-40B4-BE49-F238E27FC236}">
                <a16:creationId xmlns:a16="http://schemas.microsoft.com/office/drawing/2014/main" id="{F98603C3-3599-02B9-A0C7-A2BEAE526174}"/>
              </a:ext>
            </a:extLst>
          </p:cNvPr>
          <p:cNvSpPr/>
          <p:nvPr/>
        </p:nvSpPr>
        <p:spPr>
          <a:xfrm>
            <a:off x="7095129" y="2125141"/>
            <a:ext cx="1842663" cy="719297"/>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ko-JP" altLang="en-US" sz="1400"/>
              <a:t>部屋の温度を取得し、スプレッドシートに記入</a:t>
            </a:r>
          </a:p>
        </p:txBody>
      </p:sp>
      <p:cxnSp>
        <p:nvCxnSpPr>
          <p:cNvPr id="172" name="직선 연결선[R] 171">
            <a:extLst>
              <a:ext uri="{FF2B5EF4-FFF2-40B4-BE49-F238E27FC236}">
                <a16:creationId xmlns:a16="http://schemas.microsoft.com/office/drawing/2014/main" id="{C16833DE-9F4F-36E7-792F-3A31F945E107}"/>
              </a:ext>
            </a:extLst>
          </p:cNvPr>
          <p:cNvCxnSpPr>
            <a:cxnSpLocks/>
            <a:stCxn id="29" idx="2"/>
            <a:endCxn id="27" idx="0"/>
          </p:cNvCxnSpPr>
          <p:nvPr/>
        </p:nvCxnSpPr>
        <p:spPr>
          <a:xfrm flipH="1">
            <a:off x="6083922" y="3339934"/>
            <a:ext cx="5137918" cy="3205853"/>
          </a:xfrm>
          <a:prstGeom prst="line">
            <a:avLst/>
          </a:prstGeom>
          <a:ln w="12700"/>
        </p:spPr>
        <p:style>
          <a:lnRef idx="2">
            <a:schemeClr val="dk1"/>
          </a:lnRef>
          <a:fillRef idx="0">
            <a:schemeClr val="dk1"/>
          </a:fillRef>
          <a:effectRef idx="1">
            <a:schemeClr val="dk1"/>
          </a:effectRef>
          <a:fontRef idx="minor">
            <a:schemeClr val="tx1"/>
          </a:fontRef>
        </p:style>
      </p:cxnSp>
      <p:cxnSp>
        <p:nvCxnSpPr>
          <p:cNvPr id="2" name="직선 연결선 1">
            <a:extLst>
              <a:ext uri="{FF2B5EF4-FFF2-40B4-BE49-F238E27FC236}">
                <a16:creationId xmlns:a16="http://schemas.microsoft.com/office/drawing/2014/main" id="{6FB42920-ABCF-C18E-1FA9-EFC0B6533652}"/>
              </a:ext>
            </a:extLst>
          </p:cNvPr>
          <p:cNvCxnSpPr>
            <a:cxnSpLocks/>
          </p:cNvCxnSpPr>
          <p:nvPr/>
        </p:nvCxnSpPr>
        <p:spPr>
          <a:xfrm>
            <a:off x="707604" y="773214"/>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3" name="タイトル 3">
            <a:extLst>
              <a:ext uri="{FF2B5EF4-FFF2-40B4-BE49-F238E27FC236}">
                <a16:creationId xmlns:a16="http://schemas.microsoft.com/office/drawing/2014/main" id="{A1EDC5A7-5E37-1D4D-EE79-82BE7D8D074B}"/>
              </a:ext>
            </a:extLst>
          </p:cNvPr>
          <p:cNvSpPr>
            <a:spLocks noGrp="1"/>
          </p:cNvSpPr>
          <p:nvPr>
            <p:ph type="title"/>
          </p:nvPr>
        </p:nvSpPr>
        <p:spPr>
          <a:xfrm>
            <a:off x="707604" y="85814"/>
            <a:ext cx="3629446" cy="763600"/>
          </a:xfrm>
        </p:spPr>
        <p:txBody>
          <a:bodyPr>
            <a:normAutofit fontScale="90000"/>
          </a:bodyPr>
          <a:lstStyle/>
          <a:p>
            <a:pPr algn="l"/>
            <a:r>
              <a:rPr lang="ja-JP" altLang="en-US" sz="3733" b="1">
                <a:latin typeface="Arial" panose="020B0604020202020204" pitchFamily="34" charset="0"/>
                <a:ea typeface="MS PMincho" panose="02020600040205080304" pitchFamily="18" charset="-128"/>
                <a:cs typeface="Arial" panose="020B0604020202020204" pitchFamily="34" charset="0"/>
              </a:rPr>
              <a:t>モジュールの関係</a:t>
            </a:r>
          </a:p>
        </p:txBody>
      </p:sp>
    </p:spTree>
    <p:extLst>
      <p:ext uri="{BB962C8B-B14F-4D97-AF65-F5344CB8AC3E}">
        <p14:creationId xmlns:p14="http://schemas.microsoft.com/office/powerpoint/2010/main" val="1875949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4AA24EDD-8304-4F91-10D8-90751557A694}"/>
              </a:ext>
            </a:extLst>
          </p:cNvPr>
          <p:cNvSpPr/>
          <p:nvPr/>
        </p:nvSpPr>
        <p:spPr>
          <a:xfrm>
            <a:off x="837065" y="2780457"/>
            <a:ext cx="1289154" cy="40473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ko-JP" sz="1600">
                <a:latin typeface="MS Mincho" panose="02020609040205080304" pitchFamily="49" charset="-128"/>
                <a:ea typeface="MS Mincho" panose="02020609040205080304" pitchFamily="49" charset="-128"/>
              </a:rPr>
              <a:t>Remo3</a:t>
            </a:r>
          </a:p>
        </p:txBody>
      </p:sp>
      <p:sp>
        <p:nvSpPr>
          <p:cNvPr id="6" name="TextBox 5">
            <a:extLst>
              <a:ext uri="{FF2B5EF4-FFF2-40B4-BE49-F238E27FC236}">
                <a16:creationId xmlns:a16="http://schemas.microsoft.com/office/drawing/2014/main" id="{1D8F7AD5-6D04-29E6-9B91-1DC1DB1277B7}"/>
              </a:ext>
            </a:extLst>
          </p:cNvPr>
          <p:cNvSpPr txBox="1"/>
          <p:nvPr/>
        </p:nvSpPr>
        <p:spPr>
          <a:xfrm>
            <a:off x="2164714" y="2268849"/>
            <a:ext cx="1169232" cy="338554"/>
          </a:xfrm>
          <a:prstGeom prst="rect">
            <a:avLst/>
          </a:prstGeom>
          <a:noFill/>
          <a:ln w="12700">
            <a:noFill/>
          </a:ln>
        </p:spPr>
        <p:txBody>
          <a:bodyPr wrap="square" rtlCol="0">
            <a:spAutoFit/>
          </a:bodyPr>
          <a:lstStyle/>
          <a:p>
            <a:r>
              <a:rPr kumimoji="1" lang="ko-JP" altLang="en-US" sz="1600">
                <a:latin typeface="MS Mincho" panose="02020609040205080304" pitchFamily="49" charset="-128"/>
              </a:rPr>
              <a:t>温度</a:t>
            </a:r>
          </a:p>
        </p:txBody>
      </p:sp>
      <p:cxnSp>
        <p:nvCxnSpPr>
          <p:cNvPr id="8" name="직선 연결선[R] 7">
            <a:extLst>
              <a:ext uri="{FF2B5EF4-FFF2-40B4-BE49-F238E27FC236}">
                <a16:creationId xmlns:a16="http://schemas.microsoft.com/office/drawing/2014/main" id="{C93A76AB-E554-2A5A-E697-A21205EFEC4C}"/>
              </a:ext>
            </a:extLst>
          </p:cNvPr>
          <p:cNvCxnSpPr>
            <a:cxnSpLocks/>
          </p:cNvCxnSpPr>
          <p:nvPr/>
        </p:nvCxnSpPr>
        <p:spPr>
          <a:xfrm>
            <a:off x="3834456" y="4414847"/>
            <a:ext cx="2123607" cy="0"/>
          </a:xfrm>
          <a:prstGeom prst="line">
            <a:avLst/>
          </a:prstGeom>
          <a:ln w="12700"/>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713C89B6-BC96-390C-06A1-FBBB0795B35A}"/>
              </a:ext>
            </a:extLst>
          </p:cNvPr>
          <p:cNvSpPr txBox="1"/>
          <p:nvPr/>
        </p:nvSpPr>
        <p:spPr>
          <a:xfrm>
            <a:off x="3924397" y="4474807"/>
            <a:ext cx="2033666" cy="338554"/>
          </a:xfrm>
          <a:prstGeom prst="rect">
            <a:avLst/>
          </a:prstGeom>
          <a:noFill/>
          <a:ln w="12700">
            <a:noFill/>
          </a:ln>
        </p:spPr>
        <p:txBody>
          <a:bodyPr wrap="square" rtlCol="0">
            <a:spAutoFit/>
          </a:bodyPr>
          <a:lstStyle/>
          <a:p>
            <a:r>
              <a:rPr kumimoji="1" lang="ko-JP" altLang="en-US" sz="1600">
                <a:latin typeface="MS Mincho" panose="02020609040205080304" pitchFamily="49" charset="-128"/>
              </a:rPr>
              <a:t>スプレッドシート</a:t>
            </a:r>
          </a:p>
        </p:txBody>
      </p:sp>
      <p:cxnSp>
        <p:nvCxnSpPr>
          <p:cNvPr id="12" name="직선 연결선[R] 11">
            <a:extLst>
              <a:ext uri="{FF2B5EF4-FFF2-40B4-BE49-F238E27FC236}">
                <a16:creationId xmlns:a16="http://schemas.microsoft.com/office/drawing/2014/main" id="{B8489AA6-47A2-D708-FDE1-2BF0D18D8D20}"/>
              </a:ext>
            </a:extLst>
          </p:cNvPr>
          <p:cNvCxnSpPr>
            <a:cxnSpLocks/>
          </p:cNvCxnSpPr>
          <p:nvPr/>
        </p:nvCxnSpPr>
        <p:spPr>
          <a:xfrm>
            <a:off x="3834456" y="4846637"/>
            <a:ext cx="2123607" cy="0"/>
          </a:xfrm>
          <a:prstGeom prst="line">
            <a:avLst/>
          </a:prstGeom>
          <a:ln w="12700"/>
        </p:spPr>
        <p:style>
          <a:lnRef idx="2">
            <a:schemeClr val="dk1"/>
          </a:lnRef>
          <a:fillRef idx="0">
            <a:schemeClr val="dk1"/>
          </a:fillRef>
          <a:effectRef idx="1">
            <a:schemeClr val="dk1"/>
          </a:effectRef>
          <a:fontRef idx="minor">
            <a:schemeClr val="tx1"/>
          </a:fontRef>
        </p:style>
      </p:cxnSp>
      <p:sp>
        <p:nvSpPr>
          <p:cNvPr id="13" name="타원 12">
            <a:extLst>
              <a:ext uri="{FF2B5EF4-FFF2-40B4-BE49-F238E27FC236}">
                <a16:creationId xmlns:a16="http://schemas.microsoft.com/office/drawing/2014/main" id="{3D56B495-0E70-B28C-5141-18D8AC5AAD44}"/>
              </a:ext>
            </a:extLst>
          </p:cNvPr>
          <p:cNvSpPr/>
          <p:nvPr/>
        </p:nvSpPr>
        <p:spPr>
          <a:xfrm>
            <a:off x="3924397" y="1400678"/>
            <a:ext cx="1471450" cy="1214703"/>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ko-JP" altLang="en-US" sz="1600">
                <a:latin typeface="MS Mincho" panose="02020609040205080304" pitchFamily="49" charset="-128"/>
              </a:rPr>
              <a:t>プレイリスト取得</a:t>
            </a:r>
          </a:p>
        </p:txBody>
      </p:sp>
      <p:sp>
        <p:nvSpPr>
          <p:cNvPr id="7" name="TextBox 6">
            <a:extLst>
              <a:ext uri="{FF2B5EF4-FFF2-40B4-BE49-F238E27FC236}">
                <a16:creationId xmlns:a16="http://schemas.microsoft.com/office/drawing/2014/main" id="{E3500059-E5E7-72F8-A024-D6571171625F}"/>
              </a:ext>
            </a:extLst>
          </p:cNvPr>
          <p:cNvSpPr txBox="1"/>
          <p:nvPr/>
        </p:nvSpPr>
        <p:spPr>
          <a:xfrm>
            <a:off x="2385442" y="3953221"/>
            <a:ext cx="1156477" cy="338554"/>
          </a:xfrm>
          <a:prstGeom prst="rect">
            <a:avLst/>
          </a:prstGeom>
          <a:noFill/>
          <a:ln w="12700">
            <a:noFill/>
          </a:ln>
        </p:spPr>
        <p:txBody>
          <a:bodyPr wrap="square" rtlCol="0">
            <a:spAutoFit/>
          </a:bodyPr>
          <a:lstStyle/>
          <a:p>
            <a:r>
              <a:rPr kumimoji="1" lang="ko-JP" altLang="en-US" sz="1600">
                <a:latin typeface="MS Mincho" panose="02020609040205080304" pitchFamily="49" charset="-128"/>
              </a:rPr>
              <a:t>温度</a:t>
            </a:r>
          </a:p>
        </p:txBody>
      </p:sp>
      <p:sp>
        <p:nvSpPr>
          <p:cNvPr id="9" name="타원 8">
            <a:extLst>
              <a:ext uri="{FF2B5EF4-FFF2-40B4-BE49-F238E27FC236}">
                <a16:creationId xmlns:a16="http://schemas.microsoft.com/office/drawing/2014/main" id="{FE00B61C-D493-A909-5219-3917C225D50E}"/>
              </a:ext>
            </a:extLst>
          </p:cNvPr>
          <p:cNvSpPr/>
          <p:nvPr/>
        </p:nvSpPr>
        <p:spPr>
          <a:xfrm>
            <a:off x="8344247" y="3566910"/>
            <a:ext cx="1582637" cy="1323689"/>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a:latin typeface="MS Mincho" panose="02020609040205080304" pitchFamily="49" charset="-128"/>
                <a:ea typeface="MS Mincho" panose="02020609040205080304" pitchFamily="49" charset="-128"/>
              </a:rPr>
              <a:t> 音楽再生</a:t>
            </a:r>
            <a:br>
              <a:rPr kumimoji="1" lang="en-US" altLang="ja-JP" sz="1600">
                <a:latin typeface="MS Mincho" panose="02020609040205080304" pitchFamily="49" charset="-128"/>
                <a:ea typeface="MS Mincho" panose="02020609040205080304" pitchFamily="49" charset="-128"/>
              </a:rPr>
            </a:br>
            <a:r>
              <a:rPr kumimoji="1" lang="en-US" altLang="ja-JP" sz="1600">
                <a:latin typeface="MS Mincho" panose="02020609040205080304" pitchFamily="49" charset="-128"/>
                <a:ea typeface="MS Mincho" panose="02020609040205080304" pitchFamily="49" charset="-128"/>
              </a:rPr>
              <a:t> </a:t>
            </a:r>
            <a:r>
              <a:rPr kumimoji="1" lang="ja-JP" altLang="en-US" sz="1600">
                <a:latin typeface="MS Mincho" panose="02020609040205080304" pitchFamily="49" charset="-128"/>
                <a:ea typeface="MS Mincho" panose="02020609040205080304" pitchFamily="49" charset="-128"/>
              </a:rPr>
              <a:t>中止</a:t>
            </a:r>
            <a:endParaRPr kumimoji="1" lang="ko-JP" altLang="en-US" sz="1600">
              <a:latin typeface="MS Mincho" panose="02020609040205080304" pitchFamily="49" charset="-128"/>
            </a:endParaRPr>
          </a:p>
        </p:txBody>
      </p:sp>
      <p:sp>
        <p:nvSpPr>
          <p:cNvPr id="16" name="TextBox 15">
            <a:extLst>
              <a:ext uri="{FF2B5EF4-FFF2-40B4-BE49-F238E27FC236}">
                <a16:creationId xmlns:a16="http://schemas.microsoft.com/office/drawing/2014/main" id="{44D8ECE9-ECEC-B0DE-32F7-51E41AF03DE4}"/>
              </a:ext>
            </a:extLst>
          </p:cNvPr>
          <p:cNvSpPr txBox="1"/>
          <p:nvPr/>
        </p:nvSpPr>
        <p:spPr>
          <a:xfrm>
            <a:off x="4809173" y="3036379"/>
            <a:ext cx="1822701" cy="338554"/>
          </a:xfrm>
          <a:prstGeom prst="rect">
            <a:avLst/>
          </a:prstGeom>
          <a:noFill/>
          <a:ln w="12700">
            <a:noFill/>
          </a:ln>
        </p:spPr>
        <p:txBody>
          <a:bodyPr wrap="square" rtlCol="0">
            <a:spAutoFit/>
          </a:bodyPr>
          <a:lstStyle/>
          <a:p>
            <a:r>
              <a:rPr kumimoji="1" lang="ja-JP" altLang="en-US" sz="1600">
                <a:latin typeface="MS Mincho" panose="02020609040205080304" pitchFamily="49" charset="-128"/>
                <a:ea typeface="MS Mincho" panose="02020609040205080304" pitchFamily="49" charset="-128"/>
              </a:rPr>
              <a:t>プレイリスト情報</a:t>
            </a:r>
            <a:endParaRPr kumimoji="1" lang="ko-JP" altLang="en-US" sz="1600">
              <a:latin typeface="MS Mincho" panose="02020609040205080304" pitchFamily="49" charset="-128"/>
            </a:endParaRPr>
          </a:p>
        </p:txBody>
      </p:sp>
      <p:cxnSp>
        <p:nvCxnSpPr>
          <p:cNvPr id="18" name="직선 화살표 연결선 17">
            <a:extLst>
              <a:ext uri="{FF2B5EF4-FFF2-40B4-BE49-F238E27FC236}">
                <a16:creationId xmlns:a16="http://schemas.microsoft.com/office/drawing/2014/main" id="{188D4838-DAD5-004C-985E-1C63DCF08414}"/>
              </a:ext>
            </a:extLst>
          </p:cNvPr>
          <p:cNvCxnSpPr>
            <a:cxnSpLocks/>
            <a:stCxn id="4" idx="3"/>
            <a:endCxn id="13" idx="2"/>
          </p:cNvCxnSpPr>
          <p:nvPr/>
        </p:nvCxnSpPr>
        <p:spPr>
          <a:xfrm flipV="1">
            <a:off x="2126219" y="2008030"/>
            <a:ext cx="1798178" cy="97479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직선 화살표 연결선 18">
            <a:extLst>
              <a:ext uri="{FF2B5EF4-FFF2-40B4-BE49-F238E27FC236}">
                <a16:creationId xmlns:a16="http://schemas.microsoft.com/office/drawing/2014/main" id="{ACFC6CED-D68E-9E08-513E-381DFD434A12}"/>
              </a:ext>
            </a:extLst>
          </p:cNvPr>
          <p:cNvCxnSpPr>
            <a:cxnSpLocks/>
          </p:cNvCxnSpPr>
          <p:nvPr/>
        </p:nvCxnSpPr>
        <p:spPr>
          <a:xfrm>
            <a:off x="2126219" y="3032653"/>
            <a:ext cx="1577827" cy="147178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2" name="직선 화살표 연결선 21">
            <a:extLst>
              <a:ext uri="{FF2B5EF4-FFF2-40B4-BE49-F238E27FC236}">
                <a16:creationId xmlns:a16="http://schemas.microsoft.com/office/drawing/2014/main" id="{A1303286-DFD0-544A-5A78-5C20CD95E2F0}"/>
              </a:ext>
            </a:extLst>
          </p:cNvPr>
          <p:cNvCxnSpPr>
            <a:cxnSpLocks/>
          </p:cNvCxnSpPr>
          <p:nvPr/>
        </p:nvCxnSpPr>
        <p:spPr>
          <a:xfrm>
            <a:off x="4680888" y="2719303"/>
            <a:ext cx="0" cy="1592347"/>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44" name="타원 43">
            <a:extLst>
              <a:ext uri="{FF2B5EF4-FFF2-40B4-BE49-F238E27FC236}">
                <a16:creationId xmlns:a16="http://schemas.microsoft.com/office/drawing/2014/main" id="{F7C2C92E-B04F-710B-FD19-BE8D61C24C26}"/>
              </a:ext>
            </a:extLst>
          </p:cNvPr>
          <p:cNvSpPr/>
          <p:nvPr/>
        </p:nvSpPr>
        <p:spPr>
          <a:xfrm>
            <a:off x="8239520" y="2103424"/>
            <a:ext cx="1622994" cy="1234431"/>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a:latin typeface="MS Mincho" panose="02020609040205080304" pitchFamily="49" charset="-128"/>
                <a:ea typeface="MS Mincho" panose="02020609040205080304" pitchFamily="49" charset="-128"/>
              </a:rPr>
              <a:t>プレイリスト編集</a:t>
            </a:r>
            <a:endParaRPr kumimoji="1" lang="ko-JP" altLang="en-US" sz="1600">
              <a:latin typeface="MS Mincho" panose="02020609040205080304" pitchFamily="49" charset="-128"/>
            </a:endParaRPr>
          </a:p>
        </p:txBody>
      </p:sp>
      <p:cxnSp>
        <p:nvCxnSpPr>
          <p:cNvPr id="48" name="직선 화살표 연결선 47">
            <a:extLst>
              <a:ext uri="{FF2B5EF4-FFF2-40B4-BE49-F238E27FC236}">
                <a16:creationId xmlns:a16="http://schemas.microsoft.com/office/drawing/2014/main" id="{7C22B2E1-47FC-5304-0D37-36F153170603}"/>
              </a:ext>
            </a:extLst>
          </p:cNvPr>
          <p:cNvCxnSpPr>
            <a:cxnSpLocks/>
          </p:cNvCxnSpPr>
          <p:nvPr/>
        </p:nvCxnSpPr>
        <p:spPr>
          <a:xfrm>
            <a:off x="6286500" y="4459254"/>
            <a:ext cx="1582767"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50" name="타원 49">
            <a:extLst>
              <a:ext uri="{FF2B5EF4-FFF2-40B4-BE49-F238E27FC236}">
                <a16:creationId xmlns:a16="http://schemas.microsoft.com/office/drawing/2014/main" id="{16C7BE6F-62C1-033D-94E9-1E109DC91199}"/>
              </a:ext>
            </a:extLst>
          </p:cNvPr>
          <p:cNvSpPr/>
          <p:nvPr/>
        </p:nvSpPr>
        <p:spPr>
          <a:xfrm>
            <a:off x="8455505" y="5102211"/>
            <a:ext cx="1442490" cy="1246450"/>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a:latin typeface="MS Mincho" panose="02020609040205080304" pitchFamily="49" charset="-128"/>
                <a:ea typeface="MS Mincho" panose="02020609040205080304" pitchFamily="49" charset="-128"/>
              </a:rPr>
              <a:t>再生中の曲の情報</a:t>
            </a:r>
            <a:endParaRPr kumimoji="1" lang="ko-JP" altLang="en-US" sz="1600">
              <a:latin typeface="MS Mincho" panose="02020609040205080304" pitchFamily="49" charset="-128"/>
            </a:endParaRPr>
          </a:p>
        </p:txBody>
      </p:sp>
      <p:cxnSp>
        <p:nvCxnSpPr>
          <p:cNvPr id="54" name="직선 화살표 연결선 53">
            <a:extLst>
              <a:ext uri="{FF2B5EF4-FFF2-40B4-BE49-F238E27FC236}">
                <a16:creationId xmlns:a16="http://schemas.microsoft.com/office/drawing/2014/main" id="{E5FB1F10-D6CB-8F28-90E1-A0834398B8B8}"/>
              </a:ext>
            </a:extLst>
          </p:cNvPr>
          <p:cNvCxnSpPr>
            <a:cxnSpLocks/>
            <a:stCxn id="50" idx="2"/>
          </p:cNvCxnSpPr>
          <p:nvPr/>
        </p:nvCxnSpPr>
        <p:spPr>
          <a:xfrm flipH="1" flipV="1">
            <a:off x="6219469" y="4620268"/>
            <a:ext cx="2236036" cy="1105168"/>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58" name="TextBox 57">
            <a:extLst>
              <a:ext uri="{FF2B5EF4-FFF2-40B4-BE49-F238E27FC236}">
                <a16:creationId xmlns:a16="http://schemas.microsoft.com/office/drawing/2014/main" id="{D62854B4-F2E4-66BF-8808-151D871A822E}"/>
              </a:ext>
            </a:extLst>
          </p:cNvPr>
          <p:cNvSpPr txBox="1"/>
          <p:nvPr/>
        </p:nvSpPr>
        <p:spPr>
          <a:xfrm>
            <a:off x="6363209" y="4052718"/>
            <a:ext cx="1442449" cy="338554"/>
          </a:xfrm>
          <a:prstGeom prst="rect">
            <a:avLst/>
          </a:prstGeom>
          <a:noFill/>
          <a:ln w="12700">
            <a:noFill/>
          </a:ln>
        </p:spPr>
        <p:txBody>
          <a:bodyPr wrap="square" rtlCol="0">
            <a:spAutoFit/>
          </a:bodyPr>
          <a:lstStyle/>
          <a:p>
            <a:r>
              <a:rPr kumimoji="1" lang="ja-JP" altLang="en-US" sz="1600">
                <a:latin typeface="MS Mincho" panose="02020609040205080304" pitchFamily="49" charset="-128"/>
                <a:ea typeface="MS Mincho" panose="02020609040205080304" pitchFamily="49" charset="-128"/>
              </a:rPr>
              <a:t>ユーザの入力</a:t>
            </a:r>
            <a:endParaRPr kumimoji="1" lang="ko-JP" altLang="en-US" sz="1600">
              <a:latin typeface="MS Mincho" panose="02020609040205080304" pitchFamily="49" charset="-128"/>
            </a:endParaRPr>
          </a:p>
        </p:txBody>
      </p:sp>
      <p:sp>
        <p:nvSpPr>
          <p:cNvPr id="59" name="TextBox 58">
            <a:extLst>
              <a:ext uri="{FF2B5EF4-FFF2-40B4-BE49-F238E27FC236}">
                <a16:creationId xmlns:a16="http://schemas.microsoft.com/office/drawing/2014/main" id="{6C5175C9-3E0E-E5E4-2BCF-9136D9301A1F}"/>
              </a:ext>
            </a:extLst>
          </p:cNvPr>
          <p:cNvSpPr txBox="1"/>
          <p:nvPr/>
        </p:nvSpPr>
        <p:spPr>
          <a:xfrm>
            <a:off x="6411843" y="5396993"/>
            <a:ext cx="1490789" cy="338554"/>
          </a:xfrm>
          <a:prstGeom prst="rect">
            <a:avLst/>
          </a:prstGeom>
          <a:noFill/>
          <a:ln w="12700">
            <a:noFill/>
          </a:ln>
        </p:spPr>
        <p:txBody>
          <a:bodyPr wrap="square" rtlCol="0">
            <a:spAutoFit/>
          </a:bodyPr>
          <a:lstStyle/>
          <a:p>
            <a:r>
              <a:rPr kumimoji="1" lang="ja-JP" altLang="en-US" sz="1600">
                <a:latin typeface="MS Mincho" panose="02020609040205080304" pitchFamily="49" charset="-128"/>
                <a:ea typeface="MS Mincho" panose="02020609040205080304" pitchFamily="49" charset="-128"/>
              </a:rPr>
              <a:t>曲情報、曲調</a:t>
            </a:r>
            <a:endParaRPr kumimoji="1" lang="ko-JP" altLang="en-US" sz="1600">
              <a:latin typeface="MS Mincho" panose="02020609040205080304" pitchFamily="49" charset="-128"/>
            </a:endParaRPr>
          </a:p>
        </p:txBody>
      </p:sp>
      <p:sp>
        <p:nvSpPr>
          <p:cNvPr id="66" name="직사각형 65">
            <a:extLst>
              <a:ext uri="{FF2B5EF4-FFF2-40B4-BE49-F238E27FC236}">
                <a16:creationId xmlns:a16="http://schemas.microsoft.com/office/drawing/2014/main" id="{A58B29A6-2302-4B0C-E749-820C6B6F4461}"/>
              </a:ext>
            </a:extLst>
          </p:cNvPr>
          <p:cNvSpPr/>
          <p:nvPr/>
        </p:nvSpPr>
        <p:spPr>
          <a:xfrm>
            <a:off x="8685453" y="763537"/>
            <a:ext cx="1226897" cy="33855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a:latin typeface="MS Mincho" panose="02020609040205080304" pitchFamily="49" charset="-128"/>
                <a:ea typeface="MS Mincho" panose="02020609040205080304" pitchFamily="49" charset="-128"/>
              </a:rPr>
              <a:t>Spotify</a:t>
            </a:r>
            <a:endParaRPr kumimoji="1" lang="en-US" altLang="ko-JP" sz="1600">
              <a:latin typeface="MS Mincho" panose="02020609040205080304" pitchFamily="49" charset="-128"/>
              <a:ea typeface="MS Mincho" panose="02020609040205080304" pitchFamily="49" charset="-128"/>
            </a:endParaRPr>
          </a:p>
        </p:txBody>
      </p:sp>
      <p:cxnSp>
        <p:nvCxnSpPr>
          <p:cNvPr id="67" name="직선 화살표 연결선 66">
            <a:extLst>
              <a:ext uri="{FF2B5EF4-FFF2-40B4-BE49-F238E27FC236}">
                <a16:creationId xmlns:a16="http://schemas.microsoft.com/office/drawing/2014/main" id="{E5625B41-E89D-ACBC-89C2-31458225AD56}"/>
              </a:ext>
            </a:extLst>
          </p:cNvPr>
          <p:cNvCxnSpPr>
            <a:cxnSpLocks/>
          </p:cNvCxnSpPr>
          <p:nvPr/>
        </p:nvCxnSpPr>
        <p:spPr>
          <a:xfrm flipH="1">
            <a:off x="5457260" y="1122453"/>
            <a:ext cx="3748380" cy="6214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84" name="TextBox 83">
            <a:extLst>
              <a:ext uri="{FF2B5EF4-FFF2-40B4-BE49-F238E27FC236}">
                <a16:creationId xmlns:a16="http://schemas.microsoft.com/office/drawing/2014/main" id="{F77EAC1A-B52C-FCCF-1FFD-5ADC355C48F3}"/>
              </a:ext>
            </a:extLst>
          </p:cNvPr>
          <p:cNvSpPr txBox="1"/>
          <p:nvPr/>
        </p:nvSpPr>
        <p:spPr>
          <a:xfrm>
            <a:off x="5617238" y="1168042"/>
            <a:ext cx="1528529" cy="338554"/>
          </a:xfrm>
          <a:prstGeom prst="rect">
            <a:avLst/>
          </a:prstGeom>
          <a:noFill/>
          <a:ln w="12700">
            <a:noFill/>
          </a:ln>
        </p:spPr>
        <p:txBody>
          <a:bodyPr wrap="square" rtlCol="0">
            <a:spAutoFit/>
          </a:bodyPr>
          <a:lstStyle/>
          <a:p>
            <a:r>
              <a:rPr kumimoji="1" lang="en-US" altLang="en-US" sz="1600">
                <a:latin typeface="MS Mincho" panose="02020609040205080304" pitchFamily="49" charset="-128"/>
                <a:ea typeface="MS Mincho" panose="02020609040205080304" pitchFamily="49" charset="-128"/>
              </a:rPr>
              <a:t>Access Token</a:t>
            </a:r>
            <a:endParaRPr kumimoji="1" lang="ko-JP" altLang="en-US" sz="1600">
              <a:latin typeface="MS Mincho" panose="02020609040205080304" pitchFamily="49" charset="-128"/>
            </a:endParaRPr>
          </a:p>
        </p:txBody>
      </p:sp>
      <p:sp>
        <p:nvSpPr>
          <p:cNvPr id="99" name="TextBox 98">
            <a:extLst>
              <a:ext uri="{FF2B5EF4-FFF2-40B4-BE49-F238E27FC236}">
                <a16:creationId xmlns:a16="http://schemas.microsoft.com/office/drawing/2014/main" id="{FE809207-135B-D9BC-7CCA-96643AC77300}"/>
              </a:ext>
            </a:extLst>
          </p:cNvPr>
          <p:cNvSpPr txBox="1"/>
          <p:nvPr/>
        </p:nvSpPr>
        <p:spPr>
          <a:xfrm>
            <a:off x="9353380" y="1370123"/>
            <a:ext cx="1423550" cy="338554"/>
          </a:xfrm>
          <a:prstGeom prst="rect">
            <a:avLst/>
          </a:prstGeom>
          <a:noFill/>
          <a:ln w="12700">
            <a:noFill/>
          </a:ln>
        </p:spPr>
        <p:txBody>
          <a:bodyPr wrap="square" rtlCol="0">
            <a:spAutoFit/>
          </a:bodyPr>
          <a:lstStyle/>
          <a:p>
            <a:r>
              <a:rPr kumimoji="1" lang="en-US" altLang="en-US" sz="1600">
                <a:latin typeface="MS Mincho" panose="02020609040205080304" pitchFamily="49" charset="-128"/>
                <a:ea typeface="MS Mincho" panose="02020609040205080304" pitchFamily="49" charset="-128"/>
              </a:rPr>
              <a:t>Access Token</a:t>
            </a:r>
            <a:endParaRPr kumimoji="1" lang="ko-JP" altLang="en-US" sz="1600">
              <a:latin typeface="MS Mincho" panose="02020609040205080304" pitchFamily="49" charset="-128"/>
            </a:endParaRPr>
          </a:p>
        </p:txBody>
      </p:sp>
      <p:cxnSp>
        <p:nvCxnSpPr>
          <p:cNvPr id="100" name="직선 화살표 연결선 99">
            <a:extLst>
              <a:ext uri="{FF2B5EF4-FFF2-40B4-BE49-F238E27FC236}">
                <a16:creationId xmlns:a16="http://schemas.microsoft.com/office/drawing/2014/main" id="{F8D617A9-23D1-7208-EF41-7042E7C6C3FF}"/>
              </a:ext>
            </a:extLst>
          </p:cNvPr>
          <p:cNvCxnSpPr>
            <a:cxnSpLocks/>
            <a:endCxn id="135" idx="0"/>
          </p:cNvCxnSpPr>
          <p:nvPr/>
        </p:nvCxnSpPr>
        <p:spPr>
          <a:xfrm flipH="1">
            <a:off x="9069370" y="1122453"/>
            <a:ext cx="136270" cy="807947"/>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135" name="직사각형 134">
            <a:extLst>
              <a:ext uri="{FF2B5EF4-FFF2-40B4-BE49-F238E27FC236}">
                <a16:creationId xmlns:a16="http://schemas.microsoft.com/office/drawing/2014/main" id="{8D992348-8EA1-0AAC-38F7-BA24576489DF}"/>
              </a:ext>
            </a:extLst>
          </p:cNvPr>
          <p:cNvSpPr/>
          <p:nvPr/>
        </p:nvSpPr>
        <p:spPr>
          <a:xfrm>
            <a:off x="7930680" y="1930400"/>
            <a:ext cx="2277379" cy="4762500"/>
          </a:xfrm>
          <a:prstGeom prst="rect">
            <a:avLst/>
          </a:prstGeom>
          <a:noFill/>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1600">
              <a:latin typeface="MS Mincho" panose="02020609040205080304" pitchFamily="49" charset="-128"/>
            </a:endParaRPr>
          </a:p>
        </p:txBody>
      </p:sp>
      <p:cxnSp>
        <p:nvCxnSpPr>
          <p:cNvPr id="155" name="직선 화살표 연결선 154">
            <a:extLst>
              <a:ext uri="{FF2B5EF4-FFF2-40B4-BE49-F238E27FC236}">
                <a16:creationId xmlns:a16="http://schemas.microsoft.com/office/drawing/2014/main" id="{411C144D-BCC3-BDFD-BA70-CF42EEE799D6}"/>
              </a:ext>
            </a:extLst>
          </p:cNvPr>
          <p:cNvCxnSpPr>
            <a:cxnSpLocks/>
          </p:cNvCxnSpPr>
          <p:nvPr/>
        </p:nvCxnSpPr>
        <p:spPr>
          <a:xfrm>
            <a:off x="10269472" y="4414847"/>
            <a:ext cx="790250"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158" name="직사각형 157">
            <a:extLst>
              <a:ext uri="{FF2B5EF4-FFF2-40B4-BE49-F238E27FC236}">
                <a16:creationId xmlns:a16="http://schemas.microsoft.com/office/drawing/2014/main" id="{22EC2287-9EDE-7496-C346-D614FB2AB2F4}"/>
              </a:ext>
            </a:extLst>
          </p:cNvPr>
          <p:cNvSpPr/>
          <p:nvPr/>
        </p:nvSpPr>
        <p:spPr>
          <a:xfrm>
            <a:off x="11119059" y="4204876"/>
            <a:ext cx="1061617" cy="33855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a:latin typeface="MS Mincho" panose="02020609040205080304" pitchFamily="49" charset="-128"/>
                <a:ea typeface="MS Mincho" panose="02020609040205080304" pitchFamily="49" charset="-128"/>
              </a:rPr>
              <a:t>デバイス</a:t>
            </a:r>
            <a:endParaRPr kumimoji="1" lang="en-US" altLang="ko-JP" sz="1600">
              <a:latin typeface="MS Mincho" panose="02020609040205080304" pitchFamily="49" charset="-128"/>
              <a:ea typeface="MS Mincho" panose="02020609040205080304" pitchFamily="49" charset="-128"/>
            </a:endParaRPr>
          </a:p>
        </p:txBody>
      </p:sp>
      <p:sp>
        <p:nvSpPr>
          <p:cNvPr id="159" name="TextBox 158">
            <a:extLst>
              <a:ext uri="{FF2B5EF4-FFF2-40B4-BE49-F238E27FC236}">
                <a16:creationId xmlns:a16="http://schemas.microsoft.com/office/drawing/2014/main" id="{7A5D240E-4EF9-43CF-5C63-D12CCB485E27}"/>
              </a:ext>
            </a:extLst>
          </p:cNvPr>
          <p:cNvSpPr txBox="1"/>
          <p:nvPr/>
        </p:nvSpPr>
        <p:spPr>
          <a:xfrm>
            <a:off x="10269472" y="3800142"/>
            <a:ext cx="1442449" cy="338554"/>
          </a:xfrm>
          <a:prstGeom prst="rect">
            <a:avLst/>
          </a:prstGeom>
          <a:noFill/>
          <a:ln w="12700">
            <a:noFill/>
          </a:ln>
        </p:spPr>
        <p:txBody>
          <a:bodyPr wrap="square" rtlCol="0">
            <a:spAutoFit/>
          </a:bodyPr>
          <a:lstStyle/>
          <a:p>
            <a:r>
              <a:rPr kumimoji="1" lang="ja-JP" altLang="en-US" sz="1600">
                <a:latin typeface="MS Mincho" panose="02020609040205080304" pitchFamily="49" charset="-128"/>
                <a:ea typeface="MS Mincho" panose="02020609040205080304" pitchFamily="49" charset="-128"/>
              </a:rPr>
              <a:t>操作</a:t>
            </a:r>
            <a:endParaRPr kumimoji="1" lang="ko-JP" altLang="en-US" sz="1600">
              <a:latin typeface="MS Mincho" panose="02020609040205080304" pitchFamily="49" charset="-128"/>
            </a:endParaRPr>
          </a:p>
        </p:txBody>
      </p:sp>
      <p:sp>
        <p:nvSpPr>
          <p:cNvPr id="21" name="タイトル 3">
            <a:extLst>
              <a:ext uri="{FF2B5EF4-FFF2-40B4-BE49-F238E27FC236}">
                <a16:creationId xmlns:a16="http://schemas.microsoft.com/office/drawing/2014/main" id="{A8668477-C667-F554-233D-7D795969A4B9}"/>
              </a:ext>
            </a:extLst>
          </p:cNvPr>
          <p:cNvSpPr>
            <a:spLocks noGrp="1"/>
          </p:cNvSpPr>
          <p:nvPr>
            <p:ph type="title"/>
          </p:nvPr>
        </p:nvSpPr>
        <p:spPr>
          <a:xfrm>
            <a:off x="707604" y="85814"/>
            <a:ext cx="3629446" cy="763600"/>
          </a:xfrm>
          <a:ln w="12700">
            <a:noFill/>
          </a:ln>
        </p:spPr>
        <p:txBody>
          <a:bodyPr>
            <a:normAutofit/>
          </a:bodyPr>
          <a:lstStyle/>
          <a:p>
            <a:pPr algn="l"/>
            <a:r>
              <a:rPr lang="ja-JP" altLang="en-US" sz="3733" b="1">
                <a:latin typeface="Arial" panose="020B0604020202020204" pitchFamily="34" charset="0"/>
                <a:ea typeface="MS PMincho" panose="02020600040205080304" pitchFamily="18" charset="-128"/>
                <a:cs typeface="Arial" panose="020B0604020202020204" pitchFamily="34" charset="0"/>
              </a:rPr>
              <a:t>データフロー図</a:t>
            </a:r>
          </a:p>
        </p:txBody>
      </p:sp>
      <p:cxnSp>
        <p:nvCxnSpPr>
          <p:cNvPr id="23" name="직선 연결선 22">
            <a:extLst>
              <a:ext uri="{FF2B5EF4-FFF2-40B4-BE49-F238E27FC236}">
                <a16:creationId xmlns:a16="http://schemas.microsoft.com/office/drawing/2014/main" id="{F7FA876E-3AB1-E44E-D40D-D164B56FD09B}"/>
              </a:ext>
            </a:extLst>
          </p:cNvPr>
          <p:cNvCxnSpPr>
            <a:cxnSpLocks/>
          </p:cNvCxnSpPr>
          <p:nvPr/>
        </p:nvCxnSpPr>
        <p:spPr>
          <a:xfrm>
            <a:off x="697513" y="697359"/>
            <a:ext cx="11494487"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0232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022E7030-BBA6-8B95-8D2A-D178DBE59E3F}"/>
              </a:ext>
            </a:extLst>
          </p:cNvPr>
          <p:cNvSpPr>
            <a:spLocks noGrp="1"/>
          </p:cNvSpPr>
          <p:nvPr>
            <p:ph idx="1"/>
          </p:nvPr>
        </p:nvSpPr>
        <p:spPr>
          <a:xfrm>
            <a:off x="939800" y="1295400"/>
            <a:ext cx="9601200" cy="3581400"/>
          </a:xfrm>
        </p:spPr>
        <p:txBody>
          <a:bodyPr/>
          <a:lstStyle/>
          <a:p>
            <a:pPr marL="0" indent="0">
              <a:buNone/>
            </a:pPr>
            <a:r>
              <a:rPr lang="en-US" altLang="ja-JP" sz="2400" dirty="0">
                <a:solidFill>
                  <a:schemeClr val="tx1"/>
                </a:solidFill>
                <a:latin typeface="+mn-ea"/>
                <a:cs typeface="Arial" panose="020B0604020202020204" pitchFamily="34" charset="0"/>
              </a:rPr>
              <a:t>6. </a:t>
            </a:r>
            <a:r>
              <a:rPr lang="ja-JP" altLang="en-US" sz="2400">
                <a:solidFill>
                  <a:schemeClr val="tx1"/>
                </a:solidFill>
                <a:latin typeface="+mn-ea"/>
                <a:cs typeface="Arial" panose="020B0604020202020204" pitchFamily="34" charset="0"/>
              </a:rPr>
              <a:t>要求仕様や設計通り開発ができたか？</a:t>
            </a:r>
            <a:endParaRPr lang="en-US" altLang="ja-JP" sz="2400" dirty="0">
              <a:solidFill>
                <a:schemeClr val="tx1"/>
              </a:solidFill>
              <a:latin typeface="+mn-ea"/>
              <a:cs typeface="Arial" panose="020B0604020202020204" pitchFamily="34" charset="0"/>
            </a:endParaRPr>
          </a:p>
          <a:p>
            <a:pPr marL="0" indent="0">
              <a:buNone/>
            </a:pPr>
            <a:r>
              <a:rPr lang="en-US" altLang="ja-JP" sz="2400" dirty="0">
                <a:solidFill>
                  <a:schemeClr val="tx1"/>
                </a:solidFill>
                <a:latin typeface="+mn-ea"/>
                <a:cs typeface="Arial" panose="020B0604020202020204" pitchFamily="34" charset="0"/>
              </a:rPr>
              <a:t>7. </a:t>
            </a:r>
            <a:r>
              <a:rPr lang="ja-JP" altLang="en-US" sz="2400">
                <a:solidFill>
                  <a:schemeClr val="tx1"/>
                </a:solidFill>
                <a:latin typeface="+mn-ea"/>
                <a:cs typeface="Arial" panose="020B0604020202020204" pitchFamily="34" charset="0"/>
              </a:rPr>
              <a:t>計画通り開発ができたか？</a:t>
            </a:r>
            <a:endParaRPr lang="en-US" altLang="ja-JP" sz="2400" dirty="0">
              <a:solidFill>
                <a:schemeClr val="tx1"/>
              </a:solidFill>
              <a:latin typeface="+mn-ea"/>
              <a:cs typeface="Arial" panose="020B0604020202020204" pitchFamily="34" charset="0"/>
            </a:endParaRPr>
          </a:p>
          <a:p>
            <a:endParaRPr lang="ko-KR" altLang="en-US" dirty="0">
              <a:latin typeface="+mn-ea"/>
            </a:endParaRPr>
          </a:p>
        </p:txBody>
      </p:sp>
      <p:sp>
        <p:nvSpPr>
          <p:cNvPr id="4" name="テキスト ボックス 5">
            <a:extLst>
              <a:ext uri="{FF2B5EF4-FFF2-40B4-BE49-F238E27FC236}">
                <a16:creationId xmlns:a16="http://schemas.microsoft.com/office/drawing/2014/main" id="{429AA156-9C9F-B45A-60E6-167A1B9F3B8D}"/>
              </a:ext>
            </a:extLst>
          </p:cNvPr>
          <p:cNvSpPr txBox="1">
            <a:spLocks noGrp="1"/>
          </p:cNvSpPr>
          <p:nvPr>
            <p:ph type="title"/>
          </p:nvPr>
        </p:nvSpPr>
        <p:spPr>
          <a:xfrm>
            <a:off x="762000" y="139700"/>
            <a:ext cx="5952270" cy="530594"/>
          </a:xfrm>
          <a:prstGeom prst="rect">
            <a:avLst/>
          </a:prstGeom>
          <a:noFill/>
        </p:spPr>
        <p:txBody>
          <a:bodyPr wrap="none" rtlCol="0">
            <a:spAutoFit/>
          </a:bodyPr>
          <a:lstStyle/>
          <a:p>
            <a:r>
              <a:rPr kumimoji="1" lang="ja-JP" altLang="en-US" sz="3200" b="1">
                <a:latin typeface="MS Gothic" panose="020B0609070205080204" pitchFamily="49" charset="-128"/>
                <a:ea typeface="MS Gothic" panose="020B0609070205080204" pitchFamily="49" charset="-128"/>
              </a:rPr>
              <a:t>予定していた開発ができたか？</a:t>
            </a:r>
          </a:p>
        </p:txBody>
      </p:sp>
      <p:cxnSp>
        <p:nvCxnSpPr>
          <p:cNvPr id="5" name="직선 연결선 4">
            <a:extLst>
              <a:ext uri="{FF2B5EF4-FFF2-40B4-BE49-F238E27FC236}">
                <a16:creationId xmlns:a16="http://schemas.microsoft.com/office/drawing/2014/main" id="{000F8FA8-82DA-7BE5-FC49-BB700401AD22}"/>
              </a:ext>
            </a:extLst>
          </p:cNvPr>
          <p:cNvCxnSpPr>
            <a:cxnSpLocks/>
          </p:cNvCxnSpPr>
          <p:nvPr/>
        </p:nvCxnSpPr>
        <p:spPr>
          <a:xfrm>
            <a:off x="697513" y="786259"/>
            <a:ext cx="11494487"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3467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781050" y="9550"/>
            <a:ext cx="9601200" cy="1485900"/>
          </a:xfrm>
        </p:spPr>
        <p:txBody>
          <a:bodyPr/>
          <a:lstStyle/>
          <a:p>
            <a:pPr algn="l"/>
            <a:r>
              <a:rPr lang="ja-JP" altLang="en-US" sz="3733" b="1">
                <a:latin typeface="MS PMincho" panose="02020600040205080304" pitchFamily="18" charset="-128"/>
                <a:ea typeface="MS PMincho" panose="02020600040205080304" pitchFamily="18" charset="-128"/>
              </a:rPr>
              <a:t>要求仕様や設計通り開発できたか？</a:t>
            </a:r>
          </a:p>
        </p:txBody>
      </p:sp>
      <p:sp>
        <p:nvSpPr>
          <p:cNvPr id="6" name="내용 개체 틀 5">
            <a:extLst>
              <a:ext uri="{FF2B5EF4-FFF2-40B4-BE49-F238E27FC236}">
                <a16:creationId xmlns:a16="http://schemas.microsoft.com/office/drawing/2014/main" id="{6E917DCD-4E4D-07E2-5AD8-7DCCB2AB4784}"/>
              </a:ext>
            </a:extLst>
          </p:cNvPr>
          <p:cNvSpPr>
            <a:spLocks noGrp="1"/>
          </p:cNvSpPr>
          <p:nvPr>
            <p:ph idx="1"/>
          </p:nvPr>
        </p:nvSpPr>
        <p:spPr>
          <a:xfrm>
            <a:off x="908050" y="1260499"/>
            <a:ext cx="9836150" cy="3838547"/>
          </a:xfrm>
        </p:spPr>
        <p:txBody>
          <a:bodyPr/>
          <a:lstStyle/>
          <a:p>
            <a:r>
              <a:rPr lang="ja-JP" altLang="en-US"/>
              <a:t>計画通り</a:t>
            </a:r>
            <a:endParaRPr lang="en-US" altLang="ja-JP" dirty="0"/>
          </a:p>
          <a:p>
            <a:pPr lvl="1"/>
            <a:r>
              <a:rPr lang="ja-JP" altLang="en-US"/>
              <a:t>プレイリスト取得、再生</a:t>
            </a:r>
            <a:endParaRPr lang="en-US" altLang="ja-JP" dirty="0"/>
          </a:p>
          <a:p>
            <a:pPr lvl="1"/>
            <a:r>
              <a:rPr lang="ja-JP" altLang="en-US"/>
              <a:t>部屋の温度をスプレッドシートに記入</a:t>
            </a:r>
            <a:endParaRPr lang="en-US" altLang="ja-JP" dirty="0"/>
          </a:p>
          <a:p>
            <a:r>
              <a:rPr lang="ja-JP" altLang="en-US"/>
              <a:t>仕様書、設計書の変更（追加）</a:t>
            </a:r>
            <a:endParaRPr lang="en-US" altLang="ja-JP" dirty="0"/>
          </a:p>
          <a:p>
            <a:pPr lvl="1"/>
            <a:r>
              <a:rPr lang="ja-JP" altLang="en-US"/>
              <a:t>曲の情報、プレイリストの情報取得</a:t>
            </a:r>
            <a:endParaRPr lang="en-US" altLang="ja-JP" dirty="0"/>
          </a:p>
          <a:p>
            <a:pPr lvl="1"/>
            <a:r>
              <a:rPr lang="ja-JP" altLang="en-US"/>
              <a:t>プレイリストの情報をシートに記入</a:t>
            </a:r>
            <a:endParaRPr lang="en-US" altLang="ja-JP" dirty="0"/>
          </a:p>
          <a:p>
            <a:pPr lvl="1"/>
            <a:r>
              <a:rPr lang="ja-JP" altLang="en-US"/>
              <a:t>曲の中止、移動</a:t>
            </a:r>
            <a:endParaRPr lang="en-US" altLang="ja-JP" dirty="0"/>
          </a:p>
          <a:p>
            <a:pPr lvl="1"/>
            <a:r>
              <a:rPr lang="ja-JP" altLang="en-US"/>
              <a:t>シートにユーザが番号を入力することで、該当する機能が実行</a:t>
            </a:r>
            <a:endParaRPr lang="en-US" altLang="ja-JP" dirty="0"/>
          </a:p>
          <a:p>
            <a:pPr lvl="1"/>
            <a:endParaRPr lang="ko-KR" altLang="en-US" dirty="0"/>
          </a:p>
        </p:txBody>
      </p:sp>
      <p:cxnSp>
        <p:nvCxnSpPr>
          <p:cNvPr id="5" name="직선 연결선 4">
            <a:extLst>
              <a:ext uri="{FF2B5EF4-FFF2-40B4-BE49-F238E27FC236}">
                <a16:creationId xmlns:a16="http://schemas.microsoft.com/office/drawing/2014/main" id="{5C593221-7523-F185-472F-6D68460DFC45}"/>
              </a:ext>
            </a:extLst>
          </p:cNvPr>
          <p:cNvCxnSpPr>
            <a:cxnSpLocks/>
          </p:cNvCxnSpPr>
          <p:nvPr/>
        </p:nvCxnSpPr>
        <p:spPr>
          <a:xfrm>
            <a:off x="697513" y="752500"/>
            <a:ext cx="11494487"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8910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43"/>
          <p:cNvSpPr txBox="1">
            <a:spLocks noGrp="1"/>
          </p:cNvSpPr>
          <p:nvPr>
            <p:ph type="title"/>
          </p:nvPr>
        </p:nvSpPr>
        <p:spPr>
          <a:xfrm>
            <a:off x="788487" y="76043"/>
            <a:ext cx="10071306" cy="677811"/>
          </a:xfrm>
          <a:prstGeom prst="rect">
            <a:avLst/>
          </a:prstGeom>
        </p:spPr>
        <p:txBody>
          <a:bodyPr spcFirstLastPara="1" vert="horz" wrap="square" lIns="121900" tIns="121900" rIns="121900" bIns="121900" rtlCol="0" anchor="t" anchorCtr="0">
            <a:noAutofit/>
          </a:bodyPr>
          <a:lstStyle/>
          <a:p>
            <a:r>
              <a:rPr lang="en-US" sz="4000" b="0" dirty="0" err="1">
                <a:latin typeface="Arial" panose="020B0604020202020204" pitchFamily="34" charset="0"/>
                <a:ea typeface="MS Gothic" panose="020B0609070205080204" pitchFamily="49" charset="-128"/>
                <a:cs typeface="Arial" panose="020B0604020202020204" pitchFamily="34" charset="0"/>
              </a:rPr>
              <a:t>目次</a:t>
            </a:r>
            <a:endParaRPr sz="4000" b="0" dirty="0">
              <a:latin typeface="Arial" panose="020B0604020202020204" pitchFamily="34" charset="0"/>
              <a:ea typeface="MS Gothic" panose="020B0609070205080204" pitchFamily="49" charset="-128"/>
              <a:cs typeface="Arial" panose="020B0604020202020204" pitchFamily="34" charset="0"/>
            </a:endParaRPr>
          </a:p>
        </p:txBody>
      </p:sp>
      <p:sp>
        <p:nvSpPr>
          <p:cNvPr id="4" name="テキスト ボックス 3">
            <a:extLst>
              <a:ext uri="{FF2B5EF4-FFF2-40B4-BE49-F238E27FC236}">
                <a16:creationId xmlns:a16="http://schemas.microsoft.com/office/drawing/2014/main" id="{4DBD83C6-363A-C91D-FF08-3B6B791C2186}"/>
              </a:ext>
            </a:extLst>
          </p:cNvPr>
          <p:cNvSpPr txBox="1"/>
          <p:nvPr/>
        </p:nvSpPr>
        <p:spPr>
          <a:xfrm>
            <a:off x="788487" y="2546860"/>
            <a:ext cx="4224233"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a:latin typeface="MS Gothic" panose="020B0609070205080204" pitchFamily="49" charset="-128"/>
                <a:ea typeface="MS Gothic" panose="020B0609070205080204" pitchFamily="49" charset="-128"/>
                <a:cs typeface="Big Caslon Medium" panose="02000603090000020003" pitchFamily="2" charset="-79"/>
              </a:rPr>
              <a:t>どのようにつくったのか？</a:t>
            </a:r>
          </a:p>
        </p:txBody>
      </p:sp>
      <p:sp>
        <p:nvSpPr>
          <p:cNvPr id="5" name="テキスト ボックス 4">
            <a:extLst>
              <a:ext uri="{FF2B5EF4-FFF2-40B4-BE49-F238E27FC236}">
                <a16:creationId xmlns:a16="http://schemas.microsoft.com/office/drawing/2014/main" id="{AD7A1A75-C34E-EAA5-F78F-1EF837668026}"/>
              </a:ext>
            </a:extLst>
          </p:cNvPr>
          <p:cNvSpPr txBox="1"/>
          <p:nvPr/>
        </p:nvSpPr>
        <p:spPr>
          <a:xfrm>
            <a:off x="788487" y="1041800"/>
            <a:ext cx="2993127"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a:latin typeface="MS Gothic" panose="020B0609070205080204" pitchFamily="49" charset="-128"/>
                <a:ea typeface="MS Gothic" panose="020B0609070205080204" pitchFamily="49" charset="-128"/>
              </a:rPr>
              <a:t>何を作ったのか？</a:t>
            </a:r>
          </a:p>
        </p:txBody>
      </p:sp>
      <p:sp>
        <p:nvSpPr>
          <p:cNvPr id="6" name="テキスト ボックス 5">
            <a:extLst>
              <a:ext uri="{FF2B5EF4-FFF2-40B4-BE49-F238E27FC236}">
                <a16:creationId xmlns:a16="http://schemas.microsoft.com/office/drawing/2014/main" id="{9FAE7365-45A8-DF77-5D73-B49C6A65B06A}"/>
              </a:ext>
            </a:extLst>
          </p:cNvPr>
          <p:cNvSpPr txBox="1"/>
          <p:nvPr/>
        </p:nvSpPr>
        <p:spPr>
          <a:xfrm>
            <a:off x="788487" y="3795858"/>
            <a:ext cx="4839786"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a:latin typeface="MS Gothic" panose="020B0609070205080204" pitchFamily="49" charset="-128"/>
                <a:ea typeface="MS Gothic" panose="020B0609070205080204" pitchFamily="49" charset="-128"/>
              </a:rPr>
              <a:t>予定していた開発ができたか？</a:t>
            </a:r>
          </a:p>
        </p:txBody>
      </p:sp>
      <p:sp>
        <p:nvSpPr>
          <p:cNvPr id="13" name="TextBox 12">
            <a:extLst>
              <a:ext uri="{FF2B5EF4-FFF2-40B4-BE49-F238E27FC236}">
                <a16:creationId xmlns:a16="http://schemas.microsoft.com/office/drawing/2014/main" id="{E97E454F-04C5-3D44-320C-143CC09688CA}"/>
              </a:ext>
            </a:extLst>
          </p:cNvPr>
          <p:cNvSpPr txBox="1"/>
          <p:nvPr/>
        </p:nvSpPr>
        <p:spPr>
          <a:xfrm>
            <a:off x="1043023" y="1536174"/>
            <a:ext cx="7350125" cy="3785652"/>
          </a:xfrm>
          <a:prstGeom prst="rect">
            <a:avLst/>
          </a:prstGeom>
          <a:noFill/>
        </p:spPr>
        <p:txBody>
          <a:bodyPr wrap="square">
            <a:spAutoFit/>
          </a:bodyPr>
          <a:lstStyle/>
          <a:p>
            <a:r>
              <a:rPr lang="en-US" altLang="ja-JP" sz="2000">
                <a:solidFill>
                  <a:srgbClr val="0070C0"/>
                </a:solidFill>
                <a:latin typeface="Arial" panose="020B0604020202020204" pitchFamily="34" charset="0"/>
                <a:cs typeface="Arial" panose="020B0604020202020204" pitchFamily="34" charset="0"/>
              </a:rPr>
              <a:t>1. </a:t>
            </a:r>
            <a:r>
              <a:rPr lang="ja-JP" altLang="en-US" sz="2000">
                <a:latin typeface="Arial" panose="020B0604020202020204" pitchFamily="34" charset="0"/>
                <a:cs typeface="Arial" panose="020B0604020202020204" pitchFamily="34" charset="0"/>
              </a:rPr>
              <a:t>概要</a:t>
            </a:r>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2. </a:t>
            </a:r>
            <a:r>
              <a:rPr lang="ja-JP" altLang="en-US" sz="2000">
                <a:latin typeface="Arial" panose="020B0604020202020204" pitchFamily="34" charset="0"/>
                <a:cs typeface="Arial" panose="020B0604020202020204" pitchFamily="34" charset="0"/>
              </a:rPr>
              <a:t>製品の機能</a:t>
            </a:r>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3. </a:t>
            </a:r>
            <a:r>
              <a:rPr lang="ja-JP" altLang="en-US" sz="2000">
                <a:latin typeface="Arial" panose="020B0604020202020204" pitchFamily="34" charset="0"/>
                <a:cs typeface="Arial" panose="020B0604020202020204" pitchFamily="34" charset="0"/>
              </a:rPr>
              <a:t>想定する利用者</a:t>
            </a:r>
            <a:endParaRPr lang="en-US" altLang="ja-JP" sz="2000">
              <a:latin typeface="Arial" panose="020B0604020202020204" pitchFamily="34" charset="0"/>
              <a:cs typeface="Arial" panose="020B0604020202020204" pitchFamily="34" charset="0"/>
            </a:endParaRPr>
          </a:p>
          <a:p>
            <a:endParaRPr lang="en-US" altLang="ja-JP" sz="2000">
              <a:latin typeface="Arial" panose="020B0604020202020204" pitchFamily="34" charset="0"/>
              <a:cs typeface="Arial" panose="020B0604020202020204" pitchFamily="34" charset="0"/>
            </a:endParaRPr>
          </a:p>
          <a:p>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4.</a:t>
            </a:r>
            <a:r>
              <a:rPr lang="en-US" altLang="ja-JP" sz="2000">
                <a:latin typeface="Arial" panose="020B0604020202020204" pitchFamily="34" charset="0"/>
                <a:cs typeface="Arial" panose="020B0604020202020204" pitchFamily="34" charset="0"/>
              </a:rPr>
              <a:t> </a:t>
            </a:r>
            <a:r>
              <a:rPr lang="ja-JP" altLang="en-US" sz="2000">
                <a:latin typeface="Arial" panose="020B0604020202020204" pitchFamily="34" charset="0"/>
                <a:cs typeface="Arial" panose="020B0604020202020204" pitchFamily="34" charset="0"/>
              </a:rPr>
              <a:t>設計</a:t>
            </a:r>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5. </a:t>
            </a:r>
            <a:r>
              <a:rPr lang="ja-JP" altLang="en-US" sz="2000">
                <a:latin typeface="Arial" panose="020B0604020202020204" pitchFamily="34" charset="0"/>
                <a:cs typeface="Arial" panose="020B0604020202020204" pitchFamily="34" charset="0"/>
              </a:rPr>
              <a:t>設計・分担</a:t>
            </a:r>
            <a:endParaRPr lang="en-US" altLang="ja-JP" sz="2000">
              <a:latin typeface="Arial" panose="020B0604020202020204" pitchFamily="34" charset="0"/>
              <a:cs typeface="Arial" panose="020B0604020202020204" pitchFamily="34" charset="0"/>
            </a:endParaRPr>
          </a:p>
          <a:p>
            <a:endParaRPr lang="en-US" altLang="ja-JP" sz="2000">
              <a:latin typeface="Arial" panose="020B0604020202020204" pitchFamily="34" charset="0"/>
              <a:cs typeface="Arial" panose="020B0604020202020204" pitchFamily="34" charset="0"/>
            </a:endParaRPr>
          </a:p>
          <a:p>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6.</a:t>
            </a:r>
            <a:r>
              <a:rPr lang="en-US" altLang="ja-JP" sz="2000">
                <a:latin typeface="Arial" panose="020B0604020202020204" pitchFamily="34" charset="0"/>
                <a:cs typeface="Arial" panose="020B0604020202020204" pitchFamily="34" charset="0"/>
              </a:rPr>
              <a:t> </a:t>
            </a:r>
            <a:r>
              <a:rPr lang="ja-JP" altLang="en-US" sz="2000">
                <a:latin typeface="Arial" panose="020B0604020202020204" pitchFamily="34" charset="0"/>
                <a:cs typeface="Arial" panose="020B0604020202020204" pitchFamily="34" charset="0"/>
              </a:rPr>
              <a:t>要求仕様や設計通り開発ができたか？</a:t>
            </a:r>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7. </a:t>
            </a:r>
            <a:r>
              <a:rPr lang="ja-JP" altLang="en-US" sz="2000">
                <a:latin typeface="Arial" panose="020B0604020202020204" pitchFamily="34" charset="0"/>
                <a:cs typeface="Arial" panose="020B0604020202020204" pitchFamily="34" charset="0"/>
              </a:rPr>
              <a:t>計画通り開発ができたか？</a:t>
            </a:r>
            <a:endParaRPr lang="en-US" altLang="ja-JP" sz="2000">
              <a:latin typeface="Arial" panose="020B0604020202020204" pitchFamily="34" charset="0"/>
              <a:cs typeface="Arial" panose="020B0604020202020204" pitchFamily="34" charset="0"/>
            </a:endParaRPr>
          </a:p>
          <a:p>
            <a:endParaRPr lang="en-US" altLang="ja-JP" sz="200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3DECB66-BB6C-27B2-F3D9-0D0011671DB8}"/>
              </a:ext>
            </a:extLst>
          </p:cNvPr>
          <p:cNvSpPr txBox="1"/>
          <p:nvPr/>
        </p:nvSpPr>
        <p:spPr>
          <a:xfrm>
            <a:off x="832937" y="5129392"/>
            <a:ext cx="6191250" cy="830997"/>
          </a:xfrm>
          <a:prstGeom prst="rect">
            <a:avLst/>
          </a:prstGeom>
          <a:noFill/>
        </p:spPr>
        <p:txBody>
          <a:bodyPr wrap="square">
            <a:spAutoFit/>
          </a:bodyPr>
          <a:lstStyle/>
          <a:p>
            <a:pPr marL="285750" indent="-285750">
              <a:buFont typeface="Arial" panose="020B0604020202020204" pitchFamily="34" charset="0"/>
              <a:buChar char="•"/>
            </a:pPr>
            <a:r>
              <a:rPr lang="ja-JP" altLang="en-US" sz="2400">
                <a:latin typeface="MS Gothic" panose="020B0609070205080204" pitchFamily="49" charset="-128"/>
                <a:ea typeface="MS Gothic" panose="020B0609070205080204" pitchFamily="49" charset="-128"/>
                <a:cs typeface="Arial" panose="020B0604020202020204" pitchFamily="34" charset="0"/>
              </a:rPr>
              <a:t>感想</a:t>
            </a:r>
            <a:endParaRPr lang="en-US" altLang="ja-JP" sz="2400">
              <a:latin typeface="MS Gothic" panose="020B0609070205080204" pitchFamily="49" charset="-128"/>
              <a:ea typeface="MS Gothic" panose="020B0609070205080204" pitchFamily="49" charset="-128"/>
              <a:cs typeface="Arial" panose="020B0604020202020204" pitchFamily="34" charset="0"/>
            </a:endParaRPr>
          </a:p>
          <a:p>
            <a:pPr marL="285750" indent="-285750">
              <a:buFont typeface="Arial" panose="020B0604020202020204" pitchFamily="34" charset="0"/>
              <a:buChar char="•"/>
            </a:pPr>
            <a:r>
              <a:rPr lang="ja-JP" altLang="en-US" sz="2400">
                <a:latin typeface="MS Gothic" panose="020B0609070205080204" pitchFamily="49" charset="-128"/>
                <a:ea typeface="MS Gothic" panose="020B0609070205080204" pitchFamily="49" charset="-128"/>
                <a:cs typeface="Arial" panose="020B0604020202020204" pitchFamily="34" charset="0"/>
              </a:rPr>
              <a:t>デモンストレーション</a:t>
            </a:r>
            <a:endParaRPr lang="ja-JP" altLang="en-US" sz="1800">
              <a:latin typeface="MS Gothic" panose="020B0609070205080204" pitchFamily="49" charset="-128"/>
              <a:ea typeface="MS Gothic" panose="020B0609070205080204" pitchFamily="49" charset="-128"/>
              <a:cs typeface="Arial" panose="020B0604020202020204" pitchFamily="34" charset="0"/>
            </a:endParaRPr>
          </a:p>
        </p:txBody>
      </p:sp>
      <p:cxnSp>
        <p:nvCxnSpPr>
          <p:cNvPr id="16" name="직선 연결선 15">
            <a:extLst>
              <a:ext uri="{FF2B5EF4-FFF2-40B4-BE49-F238E27FC236}">
                <a16:creationId xmlns:a16="http://schemas.microsoft.com/office/drawing/2014/main" id="{79804706-46A3-656A-4E06-258C0E5CFB84}"/>
              </a:ext>
            </a:extLst>
          </p:cNvPr>
          <p:cNvCxnSpPr>
            <a:cxnSpLocks/>
          </p:cNvCxnSpPr>
          <p:nvPr/>
        </p:nvCxnSpPr>
        <p:spPr>
          <a:xfrm>
            <a:off x="698500" y="882650"/>
            <a:ext cx="11493500" cy="0"/>
          </a:xfrm>
          <a:prstGeom prst="line">
            <a:avLst/>
          </a:prstGeom>
          <a:ln w="19050"/>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971550" y="38901"/>
            <a:ext cx="9601200" cy="1485900"/>
          </a:xfrm>
        </p:spPr>
        <p:txBody>
          <a:bodyPr/>
          <a:lstStyle/>
          <a:p>
            <a:pPr algn="l"/>
            <a:r>
              <a:rPr lang="ja-JP" altLang="en-US" sz="3733" b="1">
                <a:latin typeface="MS PMincho" panose="02020600040205080304" pitchFamily="18" charset="-128"/>
                <a:ea typeface="MS PMincho" panose="02020600040205080304" pitchFamily="18" charset="-128"/>
              </a:rPr>
              <a:t>計画通り開発できたか</a:t>
            </a:r>
          </a:p>
        </p:txBody>
      </p:sp>
      <p:cxnSp>
        <p:nvCxnSpPr>
          <p:cNvPr id="5" name="직선 연결선 4">
            <a:extLst>
              <a:ext uri="{FF2B5EF4-FFF2-40B4-BE49-F238E27FC236}">
                <a16:creationId xmlns:a16="http://schemas.microsoft.com/office/drawing/2014/main" id="{F92EC278-1673-2B3C-F76E-0D2617E9320D}"/>
              </a:ext>
            </a:extLst>
          </p:cNvPr>
          <p:cNvCxnSpPr>
            <a:cxnSpLocks/>
          </p:cNvCxnSpPr>
          <p:nvPr/>
        </p:nvCxnSpPr>
        <p:spPr>
          <a:xfrm>
            <a:off x="697513" y="763600"/>
            <a:ext cx="11494487"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10" name="내용 개체 틀 3">
            <a:extLst>
              <a:ext uri="{FF2B5EF4-FFF2-40B4-BE49-F238E27FC236}">
                <a16:creationId xmlns:a16="http://schemas.microsoft.com/office/drawing/2014/main" id="{39BD1FD6-5FA5-4E83-A997-BEBE9CA5BA5E}"/>
              </a:ext>
            </a:extLst>
          </p:cNvPr>
          <p:cNvGraphicFramePr>
            <a:graphicFrameLocks/>
          </p:cNvGraphicFramePr>
          <p:nvPr>
            <p:extLst>
              <p:ext uri="{D42A27DB-BD31-4B8C-83A1-F6EECF244321}">
                <p14:modId xmlns:p14="http://schemas.microsoft.com/office/powerpoint/2010/main" val="3820440402"/>
              </p:ext>
            </p:extLst>
          </p:nvPr>
        </p:nvGraphicFramePr>
        <p:xfrm>
          <a:off x="1135446" y="958856"/>
          <a:ext cx="10726354" cy="5527135"/>
        </p:xfrm>
        <a:graphic>
          <a:graphicData uri="http://schemas.openxmlformats.org/drawingml/2006/table">
            <a:tbl>
              <a:tblPr firstRow="1" bandRow="1">
                <a:tableStyleId>{2D5ABB26-0587-4C30-8999-92F81FD0307C}</a:tableStyleId>
              </a:tblPr>
              <a:tblGrid>
                <a:gridCol w="955713">
                  <a:extLst>
                    <a:ext uri="{9D8B030D-6E8A-4147-A177-3AD203B41FA5}">
                      <a16:colId xmlns:a16="http://schemas.microsoft.com/office/drawing/2014/main" val="192160066"/>
                    </a:ext>
                  </a:extLst>
                </a:gridCol>
                <a:gridCol w="962941">
                  <a:extLst>
                    <a:ext uri="{9D8B030D-6E8A-4147-A177-3AD203B41FA5}">
                      <a16:colId xmlns:a16="http://schemas.microsoft.com/office/drawing/2014/main" val="2261680518"/>
                    </a:ext>
                  </a:extLst>
                </a:gridCol>
                <a:gridCol w="1557438">
                  <a:extLst>
                    <a:ext uri="{9D8B030D-6E8A-4147-A177-3AD203B41FA5}">
                      <a16:colId xmlns:a16="http://schemas.microsoft.com/office/drawing/2014/main" val="667434934"/>
                    </a:ext>
                  </a:extLst>
                </a:gridCol>
                <a:gridCol w="1208377">
                  <a:extLst>
                    <a:ext uri="{9D8B030D-6E8A-4147-A177-3AD203B41FA5}">
                      <a16:colId xmlns:a16="http://schemas.microsoft.com/office/drawing/2014/main" val="1955233107"/>
                    </a:ext>
                  </a:extLst>
                </a:gridCol>
                <a:gridCol w="1208377">
                  <a:extLst>
                    <a:ext uri="{9D8B030D-6E8A-4147-A177-3AD203B41FA5}">
                      <a16:colId xmlns:a16="http://schemas.microsoft.com/office/drawing/2014/main" val="4031217815"/>
                    </a:ext>
                  </a:extLst>
                </a:gridCol>
                <a:gridCol w="1208377">
                  <a:extLst>
                    <a:ext uri="{9D8B030D-6E8A-4147-A177-3AD203B41FA5}">
                      <a16:colId xmlns:a16="http://schemas.microsoft.com/office/drawing/2014/main" val="3592960687"/>
                    </a:ext>
                  </a:extLst>
                </a:gridCol>
                <a:gridCol w="1208377">
                  <a:extLst>
                    <a:ext uri="{9D8B030D-6E8A-4147-A177-3AD203B41FA5}">
                      <a16:colId xmlns:a16="http://schemas.microsoft.com/office/drawing/2014/main" val="1837037728"/>
                    </a:ext>
                  </a:extLst>
                </a:gridCol>
                <a:gridCol w="1208377">
                  <a:extLst>
                    <a:ext uri="{9D8B030D-6E8A-4147-A177-3AD203B41FA5}">
                      <a16:colId xmlns:a16="http://schemas.microsoft.com/office/drawing/2014/main" val="1427384045"/>
                    </a:ext>
                  </a:extLst>
                </a:gridCol>
                <a:gridCol w="1208377">
                  <a:extLst>
                    <a:ext uri="{9D8B030D-6E8A-4147-A177-3AD203B41FA5}">
                      <a16:colId xmlns:a16="http://schemas.microsoft.com/office/drawing/2014/main" val="626961781"/>
                    </a:ext>
                  </a:extLst>
                </a:gridCol>
              </a:tblGrid>
              <a:tr h="565017">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ja-JP" altLang="en-US" sz="1600" dirty="0">
                          <a:latin typeface="Meiryo UI" panose="020B0604030504040204" pitchFamily="34" charset="-128"/>
                          <a:ea typeface="Meiryo UI" panose="020B0604030504040204" pitchFamily="34" charset="-128"/>
                        </a:rPr>
                        <a:t>担当</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600" dirty="0">
                          <a:latin typeface="Meiryo UI" panose="020B0604030504040204" pitchFamily="34" charset="-128"/>
                          <a:ea typeface="Meiryo UI" panose="020B0604030504040204" pitchFamily="34" charset="-128"/>
                        </a:rPr>
                        <a:t>5/1 4</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Meiryo UI" panose="020B0604030504040204" pitchFamily="34" charset="-128"/>
                          <a:ea typeface="Meiryo UI" panose="020B0604030504040204" pitchFamily="34" charset="-128"/>
                        </a:rPr>
                        <a:t>5/</a:t>
                      </a:r>
                      <a:r>
                        <a:rPr lang="ja-JP" altLang="en-US" sz="1600" dirty="0">
                          <a:latin typeface="Meiryo UI" panose="020B0604030504040204" pitchFamily="34" charset="-128"/>
                          <a:ea typeface="Meiryo UI" panose="020B0604030504040204" pitchFamily="34" charset="-128"/>
                        </a:rPr>
                        <a:t>８</a:t>
                      </a:r>
                      <a:r>
                        <a:rPr lang="en-US" altLang="ko-KR" sz="1600" dirty="0">
                          <a:latin typeface="Meiryo UI" panose="020B0604030504040204" pitchFamily="34" charset="-128"/>
                          <a:ea typeface="Meiryo UI" panose="020B0604030504040204" pitchFamily="34" charset="-128"/>
                        </a:rPr>
                        <a:t> 3</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Meiryo UI" panose="020B0604030504040204" pitchFamily="34" charset="-128"/>
                          <a:ea typeface="Meiryo UI" panose="020B0604030504040204" pitchFamily="34" charset="-128"/>
                        </a:rPr>
                        <a:t>5/8 4</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Meiryo UI" panose="020B0604030504040204" pitchFamily="34" charset="-128"/>
                          <a:ea typeface="Meiryo UI" panose="020B0604030504040204" pitchFamily="34" charset="-128"/>
                        </a:rPr>
                        <a:t>5/15 3</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t>5/15 4</a:t>
                      </a:r>
                      <a:r>
                        <a:rPr lang="ja-JP" altLang="en-US" sz="1600" dirty="0"/>
                        <a:t>限</a:t>
                      </a:r>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t>5/22 3</a:t>
                      </a:r>
                      <a:r>
                        <a:rPr lang="ja-JP" altLang="en-US" sz="1600" dirty="0"/>
                        <a:t>限</a:t>
                      </a:r>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t>5/22 4</a:t>
                      </a:r>
                      <a:r>
                        <a:rPr lang="ja-JP" altLang="en-US" sz="1600" dirty="0"/>
                        <a:t>限</a:t>
                      </a:r>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3370710"/>
                  </a:ext>
                </a:extLst>
              </a:tr>
              <a:tr h="985615">
                <a:tc>
                  <a:txBody>
                    <a:bodyPr/>
                    <a:lstStyle/>
                    <a:p>
                      <a:pPr algn="l" latinLnBrk="1"/>
                      <a:r>
                        <a:rPr lang="ja-JP" altLang="en-US" sz="1600" dirty="0">
                          <a:latin typeface="Meiryo UI" panose="020B0604030504040204" pitchFamily="34" charset="-128"/>
                          <a:ea typeface="Meiryo UI" panose="020B0604030504040204" pitchFamily="34" charset="-128"/>
                        </a:rPr>
                        <a:t>要求仕様、設計の見直し</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全員</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89610"/>
                  </a:ext>
                </a:extLst>
              </a:tr>
              <a:tr h="565017">
                <a:tc>
                  <a:txBody>
                    <a:bodyPr/>
                    <a:lstStyle/>
                    <a:p>
                      <a:pPr algn="l" latinLnBrk="1"/>
                      <a:r>
                        <a:rPr lang="ja-JP" altLang="en-US" sz="1600" dirty="0">
                          <a:latin typeface="Meiryo UI" panose="020B0604030504040204" pitchFamily="34" charset="-128"/>
                          <a:ea typeface="Meiryo UI" panose="020B0604030504040204" pitchFamily="34" charset="-128"/>
                        </a:rPr>
                        <a:t>機能１</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ja-JP" sz="1600" dirty="0">
                          <a:latin typeface="Meiryo UI" panose="020B0604030504040204" pitchFamily="34" charset="-128"/>
                          <a:ea typeface="Meiryo UI" panose="020B0604030504040204" pitchFamily="34" charset="-128"/>
                        </a:rPr>
                        <a:t>Cho,</a:t>
                      </a:r>
                    </a:p>
                    <a:p>
                      <a:pPr algn="l" latinLnBrk="1"/>
                      <a:r>
                        <a:rPr lang="ja-JP" altLang="en-US" sz="1600" dirty="0">
                          <a:latin typeface="Meiryo UI" panose="020B0604030504040204" pitchFamily="34" charset="-128"/>
                          <a:ea typeface="Meiryo UI" panose="020B0604030504040204" pitchFamily="34" charset="-128"/>
                        </a:rPr>
                        <a:t>吉田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5210321"/>
                  </a:ext>
                </a:extLst>
              </a:tr>
              <a:tr h="565017">
                <a:tc>
                  <a:txBody>
                    <a:bodyPr/>
                    <a:lstStyle/>
                    <a:p>
                      <a:pPr algn="l" latinLnBrk="1"/>
                      <a:r>
                        <a:rPr lang="ja-JP" altLang="en-US" sz="1600" dirty="0">
                          <a:latin typeface="Meiryo UI" panose="020B0604030504040204" pitchFamily="34" charset="-128"/>
                          <a:ea typeface="Meiryo UI" panose="020B0604030504040204" pitchFamily="34" charset="-128"/>
                        </a:rPr>
                        <a:t>機能２</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北田、</a:t>
                      </a:r>
                      <a:endParaRPr lang="en-US" altLang="ja-JP" sz="1600" dirty="0">
                        <a:latin typeface="Meiryo UI" panose="020B0604030504040204" pitchFamily="34" charset="-128"/>
                        <a:ea typeface="Meiryo UI" panose="020B0604030504040204" pitchFamily="34" charset="-128"/>
                      </a:endParaRPr>
                    </a:p>
                    <a:p>
                      <a:pPr algn="l" latinLnBrk="1"/>
                      <a:r>
                        <a:rPr lang="ja-JP" altLang="en-US" sz="1600">
                          <a:latin typeface="Meiryo UI" panose="020B0604030504040204" pitchFamily="34" charset="-128"/>
                          <a:ea typeface="Meiryo UI" panose="020B0604030504040204" pitchFamily="34" charset="-128"/>
                        </a:rPr>
                        <a:t>山田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705094"/>
                  </a:ext>
                </a:extLst>
              </a:tr>
              <a:tr h="565017">
                <a:tc>
                  <a:txBody>
                    <a:bodyPr/>
                    <a:lstStyle/>
                    <a:p>
                      <a:pPr algn="l" latinLnBrk="1"/>
                      <a:r>
                        <a:rPr lang="ja-JP" altLang="en-US" sz="1600" dirty="0">
                          <a:latin typeface="Meiryo UI" panose="020B0604030504040204" pitchFamily="34" charset="-128"/>
                          <a:ea typeface="Meiryo UI" panose="020B0604030504040204" pitchFamily="34" charset="-128"/>
                        </a:rPr>
                        <a:t>機能１のテスト</a:t>
                      </a:r>
                      <a:endParaRPr lang="en-US" altLang="ja-JP" sz="16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ja-JP" sz="1600" dirty="0">
                          <a:latin typeface="Meiryo UI" panose="020B0604030504040204" pitchFamily="34" charset="-128"/>
                          <a:ea typeface="Meiryo UI" panose="020B0604030504040204" pitchFamily="34" charset="-128"/>
                        </a:rPr>
                        <a:t>Cho,</a:t>
                      </a:r>
                    </a:p>
                    <a:p>
                      <a:pPr algn="l" latinLnBrk="1"/>
                      <a:r>
                        <a:rPr lang="ja-JP" altLang="en-US" sz="1600" dirty="0">
                          <a:latin typeface="Meiryo UI" panose="020B0604030504040204" pitchFamily="34" charset="-128"/>
                          <a:ea typeface="Meiryo UI" panose="020B0604030504040204" pitchFamily="34" charset="-128"/>
                        </a:rPr>
                        <a:t>吉田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8339694"/>
                  </a:ext>
                </a:extLst>
              </a:tr>
              <a:tr h="565017">
                <a:tc>
                  <a:txBody>
                    <a:bodyPr/>
                    <a:lstStyle/>
                    <a:p>
                      <a:pPr algn="l" latinLnBrk="1"/>
                      <a:r>
                        <a:rPr lang="ja-JP" altLang="en-US" sz="1600" dirty="0">
                          <a:latin typeface="Meiryo UI" panose="020B0604030504040204" pitchFamily="34" charset="-128"/>
                          <a:ea typeface="Meiryo UI" panose="020B0604030504040204" pitchFamily="34" charset="-128"/>
                        </a:rPr>
                        <a:t>機能２のテスト</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北田、</a:t>
                      </a:r>
                      <a:endParaRPr lang="en-US" altLang="ja-JP" sz="1600" dirty="0">
                        <a:latin typeface="Meiryo UI" panose="020B0604030504040204" pitchFamily="34" charset="-128"/>
                        <a:ea typeface="Meiryo UI" panose="020B0604030504040204" pitchFamily="34" charset="-128"/>
                      </a:endParaRPr>
                    </a:p>
                    <a:p>
                      <a:pPr algn="l" latinLnBrk="1"/>
                      <a:r>
                        <a:rPr lang="ja-JP" altLang="en-US" sz="1600" dirty="0">
                          <a:latin typeface="Meiryo UI" panose="020B0604030504040204" pitchFamily="34" charset="-128"/>
                          <a:ea typeface="Meiryo UI" panose="020B0604030504040204" pitchFamily="34" charset="-128"/>
                        </a:rPr>
                        <a:t>山田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7322170"/>
                  </a:ext>
                </a:extLst>
              </a:tr>
              <a:tr h="802919">
                <a:tc>
                  <a:txBody>
                    <a:bodyPr/>
                    <a:lstStyle/>
                    <a:p>
                      <a:pPr algn="l" latinLnBrk="1"/>
                      <a:r>
                        <a:rPr lang="ja-JP" altLang="en-US" sz="1600" dirty="0">
                          <a:latin typeface="Meiryo UI" panose="020B0604030504040204" pitchFamily="34" charset="-128"/>
                          <a:ea typeface="Meiryo UI" panose="020B0604030504040204" pitchFamily="34" charset="-128"/>
                        </a:rPr>
                        <a:t>全体システムテスト</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全員</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677968351"/>
                  </a:ext>
                </a:extLst>
              </a:tr>
              <a:tr h="802919">
                <a:tc>
                  <a:txBody>
                    <a:bodyPr/>
                    <a:lstStyle/>
                    <a:p>
                      <a:pPr algn="l" latinLnBrk="1"/>
                      <a:r>
                        <a:rPr lang="ja-JP" altLang="en-US" sz="1600" dirty="0">
                          <a:latin typeface="Meiryo UI" panose="020B0604030504040204" pitchFamily="34" charset="-128"/>
                          <a:ea typeface="Meiryo UI" panose="020B0604030504040204" pitchFamily="34" charset="-128"/>
                        </a:rPr>
                        <a:t>成果発表資料作成</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全員</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extLst>
                  <a:ext uri="{0D108BD9-81ED-4DB2-BD59-A6C34878D82A}">
                    <a16:rowId xmlns:a16="http://schemas.microsoft.com/office/drawing/2014/main" val="438793573"/>
                  </a:ext>
                </a:extLst>
              </a:tr>
            </a:tbl>
          </a:graphicData>
        </a:graphic>
      </p:graphicFrame>
    </p:spTree>
    <p:extLst>
      <p:ext uri="{BB962C8B-B14F-4D97-AF65-F5344CB8AC3E}">
        <p14:creationId xmlns:p14="http://schemas.microsoft.com/office/powerpoint/2010/main" val="200868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697513" y="-5891"/>
            <a:ext cx="9601200" cy="1485900"/>
          </a:xfrm>
        </p:spPr>
        <p:txBody>
          <a:bodyPr/>
          <a:lstStyle/>
          <a:p>
            <a:pPr algn="l"/>
            <a:r>
              <a:rPr lang="ja-JP" altLang="en-US" sz="3733">
                <a:latin typeface="MS PMincho" panose="02020600040205080304" pitchFamily="18" charset="-128"/>
                <a:ea typeface="MS PMincho" panose="02020600040205080304" pitchFamily="18" charset="-128"/>
              </a:rPr>
              <a:t>感想</a:t>
            </a:r>
          </a:p>
        </p:txBody>
      </p:sp>
      <p:sp>
        <p:nvSpPr>
          <p:cNvPr id="2" name="내용 개체 틀 1">
            <a:extLst>
              <a:ext uri="{FF2B5EF4-FFF2-40B4-BE49-F238E27FC236}">
                <a16:creationId xmlns:a16="http://schemas.microsoft.com/office/drawing/2014/main" id="{A8EBB98D-C4EC-E377-83B8-9E609078261C}"/>
              </a:ext>
            </a:extLst>
          </p:cNvPr>
          <p:cNvSpPr>
            <a:spLocks noGrp="1"/>
          </p:cNvSpPr>
          <p:nvPr>
            <p:ph idx="1"/>
          </p:nvPr>
        </p:nvSpPr>
        <p:spPr>
          <a:xfrm>
            <a:off x="1045924" y="1296444"/>
            <a:ext cx="9601200" cy="3581400"/>
          </a:xfrm>
        </p:spPr>
        <p:txBody>
          <a:bodyPr>
            <a:normAutofit/>
          </a:bodyPr>
          <a:lstStyle/>
          <a:p>
            <a:r>
              <a:rPr lang="ja-JP" altLang="en-US">
                <a:latin typeface="+mn-ea"/>
              </a:rPr>
              <a:t>　</a:t>
            </a:r>
            <a:r>
              <a:rPr lang="en-US" altLang="ja-JP" dirty="0">
                <a:latin typeface="+mn-ea"/>
              </a:rPr>
              <a:t> </a:t>
            </a:r>
            <a:r>
              <a:rPr lang="ja-JP" altLang="en-US" sz="3200" b="0">
                <a:latin typeface="+mn-ea"/>
              </a:rPr>
              <a:t>当初予定</a:t>
            </a:r>
            <a:r>
              <a:rPr lang="ja-JP" altLang="en-US" sz="3200">
                <a:latin typeface="+mn-ea"/>
              </a:rPr>
              <a:t>していた</a:t>
            </a:r>
            <a:r>
              <a:rPr lang="ja-JP" altLang="en-US" sz="3200" b="0">
                <a:latin typeface="+mn-ea"/>
              </a:rPr>
              <a:t>よりもモジュールが必要だったが，班員がそれぞれ柔軟に対応し，お互いにわからなかった部分を共有できた．計画通りに開発が行うことができ，またその中でも想定する利用者に沿った追加の仕様も作れた．</a:t>
            </a:r>
            <a:endParaRPr lang="en-US" altLang="ja-JP" sz="3200" b="0" dirty="0">
              <a:latin typeface="+mn-ea"/>
            </a:endParaRPr>
          </a:p>
          <a:p>
            <a:r>
              <a:rPr lang="ja-JP" altLang="en-US" sz="3200" b="0">
                <a:latin typeface="+mn-ea"/>
              </a:rPr>
              <a:t>モジュールを組み合わせる過程で他の人が書いたコードを読みながら、モジュールの動き学んだ。</a:t>
            </a:r>
          </a:p>
          <a:p>
            <a:endParaRPr lang="en-US" altLang="ja-JP" sz="3200" b="0" dirty="0">
              <a:latin typeface="+mn-ea"/>
            </a:endParaRPr>
          </a:p>
        </p:txBody>
      </p:sp>
      <p:cxnSp>
        <p:nvCxnSpPr>
          <p:cNvPr id="5" name="직선 연결선 4">
            <a:extLst>
              <a:ext uri="{FF2B5EF4-FFF2-40B4-BE49-F238E27FC236}">
                <a16:creationId xmlns:a16="http://schemas.microsoft.com/office/drawing/2014/main" id="{AC4CE286-06B9-C2CE-90FD-5B4EE0568427}"/>
              </a:ext>
            </a:extLst>
          </p:cNvPr>
          <p:cNvCxnSpPr>
            <a:cxnSpLocks/>
          </p:cNvCxnSpPr>
          <p:nvPr/>
        </p:nvCxnSpPr>
        <p:spPr>
          <a:xfrm>
            <a:off x="697513" y="737059"/>
            <a:ext cx="11494487"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875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760214" y="0"/>
            <a:ext cx="7742436" cy="763600"/>
          </a:xfrm>
        </p:spPr>
        <p:txBody>
          <a:bodyPr/>
          <a:lstStyle/>
          <a:p>
            <a:pPr algn="l"/>
            <a:r>
              <a:rPr lang="ja-JP" altLang="en-US" sz="3733">
                <a:latin typeface="MS PMincho" panose="02020600040205080304" pitchFamily="18" charset="-128"/>
                <a:ea typeface="MS PMincho" panose="02020600040205080304" pitchFamily="18" charset="-128"/>
              </a:rPr>
              <a:t>デモンストレーション</a:t>
            </a:r>
          </a:p>
        </p:txBody>
      </p:sp>
      <p:cxnSp>
        <p:nvCxnSpPr>
          <p:cNvPr id="5" name="직선 연결선 4">
            <a:extLst>
              <a:ext uri="{FF2B5EF4-FFF2-40B4-BE49-F238E27FC236}">
                <a16:creationId xmlns:a16="http://schemas.microsoft.com/office/drawing/2014/main" id="{A7D2587D-039F-F4DF-56E8-D12C71068B2E}"/>
              </a:ext>
            </a:extLst>
          </p:cNvPr>
          <p:cNvCxnSpPr>
            <a:cxnSpLocks/>
          </p:cNvCxnSpPr>
          <p:nvPr/>
        </p:nvCxnSpPr>
        <p:spPr>
          <a:xfrm>
            <a:off x="697513" y="716409"/>
            <a:ext cx="11494487" cy="0"/>
          </a:xfrm>
          <a:prstGeom prst="line">
            <a:avLst/>
          </a:prstGeom>
          <a:ln w="19050"/>
        </p:spPr>
        <p:style>
          <a:lnRef idx="1">
            <a:schemeClr val="dk1"/>
          </a:lnRef>
          <a:fillRef idx="0">
            <a:schemeClr val="dk1"/>
          </a:fillRef>
          <a:effectRef idx="0">
            <a:schemeClr val="dk1"/>
          </a:effectRef>
          <a:fontRef idx="minor">
            <a:schemeClr val="tx1"/>
          </a:fontRef>
        </p:style>
      </p:cxnSp>
      <p:pic>
        <p:nvPicPr>
          <p:cNvPr id="9" name="그림 8">
            <a:extLst>
              <a:ext uri="{FF2B5EF4-FFF2-40B4-BE49-F238E27FC236}">
                <a16:creationId xmlns:a16="http://schemas.microsoft.com/office/drawing/2014/main" id="{4F0DC426-F044-1DBC-BE3C-1C8837067837}"/>
              </a:ext>
            </a:extLst>
          </p:cNvPr>
          <p:cNvPicPr>
            <a:picLocks noChangeAspect="1"/>
          </p:cNvPicPr>
          <p:nvPr/>
        </p:nvPicPr>
        <p:blipFill>
          <a:blip r:embed="rId3"/>
          <a:stretch>
            <a:fillRect/>
          </a:stretch>
        </p:blipFill>
        <p:spPr>
          <a:xfrm>
            <a:off x="4801036" y="1480009"/>
            <a:ext cx="7217957" cy="2178050"/>
          </a:xfrm>
          <a:prstGeom prst="rect">
            <a:avLst/>
          </a:prstGeom>
        </p:spPr>
      </p:pic>
      <p:pic>
        <p:nvPicPr>
          <p:cNvPr id="11" name="그림 10">
            <a:extLst>
              <a:ext uri="{FF2B5EF4-FFF2-40B4-BE49-F238E27FC236}">
                <a16:creationId xmlns:a16="http://schemas.microsoft.com/office/drawing/2014/main" id="{59F46A60-C99C-B9DF-D46F-44744E78910B}"/>
              </a:ext>
            </a:extLst>
          </p:cNvPr>
          <p:cNvPicPr>
            <a:picLocks noChangeAspect="1"/>
          </p:cNvPicPr>
          <p:nvPr/>
        </p:nvPicPr>
        <p:blipFill>
          <a:blip r:embed="rId4"/>
          <a:stretch>
            <a:fillRect/>
          </a:stretch>
        </p:blipFill>
        <p:spPr>
          <a:xfrm>
            <a:off x="965634" y="943869"/>
            <a:ext cx="3566751" cy="4055416"/>
          </a:xfrm>
          <a:prstGeom prst="rect">
            <a:avLst/>
          </a:prstGeom>
        </p:spPr>
      </p:pic>
      <p:sp>
        <p:nvSpPr>
          <p:cNvPr id="18" name="타원 17">
            <a:extLst>
              <a:ext uri="{FF2B5EF4-FFF2-40B4-BE49-F238E27FC236}">
                <a16:creationId xmlns:a16="http://schemas.microsoft.com/office/drawing/2014/main" id="{CF0AD7A7-33AC-4D50-7B71-FECA051A57AF}"/>
              </a:ext>
            </a:extLst>
          </p:cNvPr>
          <p:cNvSpPr/>
          <p:nvPr/>
        </p:nvSpPr>
        <p:spPr>
          <a:xfrm>
            <a:off x="1047074" y="4203700"/>
            <a:ext cx="749300" cy="355600"/>
          </a:xfrm>
          <a:prstGeom prst="ellipse">
            <a:avLst/>
          </a:prstGeom>
          <a:noFill/>
          <a:ln w="127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20" name="직선 화살표 연결선 19">
            <a:extLst>
              <a:ext uri="{FF2B5EF4-FFF2-40B4-BE49-F238E27FC236}">
                <a16:creationId xmlns:a16="http://schemas.microsoft.com/office/drawing/2014/main" id="{036D2D79-674D-54EA-EF85-EB57625B3CB9}"/>
              </a:ext>
            </a:extLst>
          </p:cNvPr>
          <p:cNvCxnSpPr/>
          <p:nvPr/>
        </p:nvCxnSpPr>
        <p:spPr>
          <a:xfrm>
            <a:off x="1530350" y="4559300"/>
            <a:ext cx="266024" cy="6477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A1E4F16-75AB-67D9-89D6-A327318E64B8}"/>
              </a:ext>
            </a:extLst>
          </p:cNvPr>
          <p:cNvSpPr txBox="1"/>
          <p:nvPr/>
        </p:nvSpPr>
        <p:spPr>
          <a:xfrm>
            <a:off x="1047074" y="5280223"/>
            <a:ext cx="2944885" cy="307777"/>
          </a:xfrm>
          <a:prstGeom prst="rect">
            <a:avLst/>
          </a:prstGeom>
          <a:noFill/>
        </p:spPr>
        <p:txBody>
          <a:bodyPr wrap="square" rtlCol="0">
            <a:spAutoFit/>
          </a:bodyPr>
          <a:lstStyle/>
          <a:p>
            <a:r>
              <a:rPr lang="en-US" altLang="ja-JP">
                <a:latin typeface="MS Mincho" panose="02020609040205080304" pitchFamily="49" charset="-128"/>
                <a:ea typeface="MS Mincho" panose="02020609040205080304" pitchFamily="49" charset="-128"/>
              </a:rPr>
              <a:t>30</a:t>
            </a:r>
            <a:r>
              <a:rPr lang="ja-JP" altLang="en-US">
                <a:latin typeface="MS Mincho" panose="02020609040205080304" pitchFamily="49" charset="-128"/>
                <a:ea typeface="MS Mincho" panose="02020609040205080304" pitchFamily="49" charset="-128"/>
              </a:rPr>
              <a:t>分トリガーでプレイリスト取得</a:t>
            </a:r>
            <a:endParaRPr lang="ko-KR" altLang="en-US">
              <a:latin typeface="MS Mincho" panose="02020609040205080304" pitchFamily="49" charset="-128"/>
            </a:endParaRPr>
          </a:p>
        </p:txBody>
      </p:sp>
      <p:sp>
        <p:nvSpPr>
          <p:cNvPr id="22" name="타원 21">
            <a:extLst>
              <a:ext uri="{FF2B5EF4-FFF2-40B4-BE49-F238E27FC236}">
                <a16:creationId xmlns:a16="http://schemas.microsoft.com/office/drawing/2014/main" id="{009AB96A-D23E-0F45-C3B7-30B7BC949D6E}"/>
              </a:ext>
            </a:extLst>
          </p:cNvPr>
          <p:cNvSpPr/>
          <p:nvPr/>
        </p:nvSpPr>
        <p:spPr>
          <a:xfrm>
            <a:off x="5230710" y="2165350"/>
            <a:ext cx="865290" cy="425449"/>
          </a:xfrm>
          <a:prstGeom prst="ellipse">
            <a:avLst/>
          </a:prstGeom>
          <a:noFill/>
          <a:ln w="127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23" name="직선 화살표 연결선 22">
            <a:extLst>
              <a:ext uri="{FF2B5EF4-FFF2-40B4-BE49-F238E27FC236}">
                <a16:creationId xmlns:a16="http://schemas.microsoft.com/office/drawing/2014/main" id="{29AA5491-D2FE-176B-660C-EA370080CD60}"/>
              </a:ext>
            </a:extLst>
          </p:cNvPr>
          <p:cNvCxnSpPr>
            <a:cxnSpLocks/>
          </p:cNvCxnSpPr>
          <p:nvPr/>
        </p:nvCxnSpPr>
        <p:spPr>
          <a:xfrm>
            <a:off x="5631605" y="2590799"/>
            <a:ext cx="235795" cy="13652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887E3D9-20AE-B36F-F415-025C81EE989E}"/>
              </a:ext>
            </a:extLst>
          </p:cNvPr>
          <p:cNvSpPr txBox="1"/>
          <p:nvPr/>
        </p:nvSpPr>
        <p:spPr>
          <a:xfrm>
            <a:off x="5179651" y="4049811"/>
            <a:ext cx="3380149" cy="307777"/>
          </a:xfrm>
          <a:prstGeom prst="rect">
            <a:avLst/>
          </a:prstGeom>
          <a:noFill/>
        </p:spPr>
        <p:txBody>
          <a:bodyPr wrap="square" rtlCol="0">
            <a:spAutoFit/>
          </a:bodyPr>
          <a:lstStyle/>
          <a:p>
            <a:r>
              <a:rPr lang="ja-JP" altLang="en-US">
                <a:latin typeface="MS Mincho" panose="02020609040205080304" pitchFamily="49" charset="-128"/>
                <a:ea typeface="MS Mincho" panose="02020609040205080304" pitchFamily="49" charset="-128"/>
              </a:rPr>
              <a:t>ここに番号を入力（デフォルトは１）</a:t>
            </a:r>
            <a:endParaRPr lang="ko-KR" altLang="en-US">
              <a:latin typeface="MS Mincho" panose="02020609040205080304" pitchFamily="49" charset="-128"/>
            </a:endParaRPr>
          </a:p>
        </p:txBody>
      </p:sp>
      <p:pic>
        <p:nvPicPr>
          <p:cNvPr id="27" name="그림 26">
            <a:extLst>
              <a:ext uri="{FF2B5EF4-FFF2-40B4-BE49-F238E27FC236}">
                <a16:creationId xmlns:a16="http://schemas.microsoft.com/office/drawing/2014/main" id="{1FE6F408-034E-CEE8-8A58-392650B870A2}"/>
              </a:ext>
            </a:extLst>
          </p:cNvPr>
          <p:cNvPicPr>
            <a:picLocks noChangeAspect="1"/>
          </p:cNvPicPr>
          <p:nvPr/>
        </p:nvPicPr>
        <p:blipFill>
          <a:blip r:embed="rId5"/>
          <a:stretch>
            <a:fillRect/>
          </a:stretch>
        </p:blipFill>
        <p:spPr>
          <a:xfrm>
            <a:off x="6597445" y="5065116"/>
            <a:ext cx="2934109" cy="1076475"/>
          </a:xfrm>
          <a:prstGeom prst="rect">
            <a:avLst/>
          </a:prstGeom>
        </p:spPr>
      </p:pic>
      <p:sp>
        <p:nvSpPr>
          <p:cNvPr id="28" name="타원 27">
            <a:extLst>
              <a:ext uri="{FF2B5EF4-FFF2-40B4-BE49-F238E27FC236}">
                <a16:creationId xmlns:a16="http://schemas.microsoft.com/office/drawing/2014/main" id="{ABD2D2A5-FEDD-22C7-0784-6F1C9B3A6F35}"/>
              </a:ext>
            </a:extLst>
          </p:cNvPr>
          <p:cNvSpPr/>
          <p:nvPr/>
        </p:nvSpPr>
        <p:spPr>
          <a:xfrm>
            <a:off x="7816850" y="5651500"/>
            <a:ext cx="615950" cy="425449"/>
          </a:xfrm>
          <a:prstGeom prst="ellipse">
            <a:avLst/>
          </a:prstGeom>
          <a:noFill/>
          <a:ln w="127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29" name="직선 화살표 연결선 28">
            <a:extLst>
              <a:ext uri="{FF2B5EF4-FFF2-40B4-BE49-F238E27FC236}">
                <a16:creationId xmlns:a16="http://schemas.microsoft.com/office/drawing/2014/main" id="{3FE4F1BC-9960-27BE-36AC-8E3515907999}"/>
              </a:ext>
            </a:extLst>
          </p:cNvPr>
          <p:cNvCxnSpPr>
            <a:cxnSpLocks/>
            <a:stCxn id="28" idx="7"/>
          </p:cNvCxnSpPr>
          <p:nvPr/>
        </p:nvCxnSpPr>
        <p:spPr>
          <a:xfrm flipV="1">
            <a:off x="8342596" y="4679950"/>
            <a:ext cx="801404" cy="103385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9443968-1DC1-4CF1-F0F9-66AEFF6BE9A5}"/>
              </a:ext>
            </a:extLst>
          </p:cNvPr>
          <p:cNvSpPr txBox="1"/>
          <p:nvPr/>
        </p:nvSpPr>
        <p:spPr>
          <a:xfrm>
            <a:off x="8971575" y="4347364"/>
            <a:ext cx="3380149" cy="307777"/>
          </a:xfrm>
          <a:prstGeom prst="rect">
            <a:avLst/>
          </a:prstGeom>
          <a:noFill/>
        </p:spPr>
        <p:txBody>
          <a:bodyPr wrap="square" rtlCol="0">
            <a:spAutoFit/>
          </a:bodyPr>
          <a:lstStyle/>
          <a:p>
            <a:r>
              <a:rPr lang="en-US" altLang="ko-KR"/>
              <a:t>1,</a:t>
            </a:r>
            <a:r>
              <a:rPr lang="ja-JP" altLang="en-US"/>
              <a:t> </a:t>
            </a:r>
            <a:r>
              <a:rPr lang="en-US" altLang="ja-JP"/>
              <a:t>2</a:t>
            </a:r>
            <a:endParaRPr lang="ko-KR" altLang="en-US"/>
          </a:p>
        </p:txBody>
      </p:sp>
      <p:sp>
        <p:nvSpPr>
          <p:cNvPr id="36" name="타원 35">
            <a:extLst>
              <a:ext uri="{FF2B5EF4-FFF2-40B4-BE49-F238E27FC236}">
                <a16:creationId xmlns:a16="http://schemas.microsoft.com/office/drawing/2014/main" id="{20371998-DC22-2537-C6E3-6CD4E47F3061}"/>
              </a:ext>
            </a:extLst>
          </p:cNvPr>
          <p:cNvSpPr/>
          <p:nvPr/>
        </p:nvSpPr>
        <p:spPr>
          <a:xfrm>
            <a:off x="8432800" y="5679614"/>
            <a:ext cx="400050" cy="425449"/>
          </a:xfrm>
          <a:prstGeom prst="ellipse">
            <a:avLst/>
          </a:prstGeom>
          <a:noFill/>
          <a:ln w="127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37" name="직선 화살표 연결선 36">
            <a:extLst>
              <a:ext uri="{FF2B5EF4-FFF2-40B4-BE49-F238E27FC236}">
                <a16:creationId xmlns:a16="http://schemas.microsoft.com/office/drawing/2014/main" id="{60D06B46-E79E-6B11-7457-7AB65722E9AF}"/>
              </a:ext>
            </a:extLst>
          </p:cNvPr>
          <p:cNvCxnSpPr>
            <a:cxnSpLocks/>
            <a:stCxn id="36" idx="7"/>
          </p:cNvCxnSpPr>
          <p:nvPr/>
        </p:nvCxnSpPr>
        <p:spPr>
          <a:xfrm>
            <a:off x="8774264" y="5741920"/>
            <a:ext cx="1403687" cy="18898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D38F43B-DB87-8028-9CB4-5DCC750FEE2E}"/>
              </a:ext>
            </a:extLst>
          </p:cNvPr>
          <p:cNvSpPr txBox="1"/>
          <p:nvPr/>
        </p:nvSpPr>
        <p:spPr>
          <a:xfrm>
            <a:off x="10145446" y="5864093"/>
            <a:ext cx="605513" cy="307777"/>
          </a:xfrm>
          <a:prstGeom prst="rect">
            <a:avLst/>
          </a:prstGeom>
          <a:noFill/>
        </p:spPr>
        <p:txBody>
          <a:bodyPr wrap="square" rtlCol="0">
            <a:spAutoFit/>
          </a:bodyPr>
          <a:lstStyle/>
          <a:p>
            <a:r>
              <a:rPr lang="en-US" altLang="ko-KR"/>
              <a:t>3</a:t>
            </a:r>
            <a:endParaRPr lang="ko-KR" altLang="en-US"/>
          </a:p>
        </p:txBody>
      </p:sp>
      <p:sp>
        <p:nvSpPr>
          <p:cNvPr id="40" name="타원 39">
            <a:extLst>
              <a:ext uri="{FF2B5EF4-FFF2-40B4-BE49-F238E27FC236}">
                <a16:creationId xmlns:a16="http://schemas.microsoft.com/office/drawing/2014/main" id="{4DABEB65-3B40-82D2-2602-88EA9367A8CF}"/>
              </a:ext>
            </a:extLst>
          </p:cNvPr>
          <p:cNvSpPr/>
          <p:nvPr/>
        </p:nvSpPr>
        <p:spPr>
          <a:xfrm>
            <a:off x="7444453" y="5651500"/>
            <a:ext cx="400050" cy="425449"/>
          </a:xfrm>
          <a:prstGeom prst="ellipse">
            <a:avLst/>
          </a:prstGeom>
          <a:noFill/>
          <a:ln w="127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41" name="직선 화살표 연결선 40">
            <a:extLst>
              <a:ext uri="{FF2B5EF4-FFF2-40B4-BE49-F238E27FC236}">
                <a16:creationId xmlns:a16="http://schemas.microsoft.com/office/drawing/2014/main" id="{AD9776D0-7DAC-599C-5AF8-E7B4F75854B3}"/>
              </a:ext>
            </a:extLst>
          </p:cNvPr>
          <p:cNvCxnSpPr>
            <a:cxnSpLocks/>
          </p:cNvCxnSpPr>
          <p:nvPr/>
        </p:nvCxnSpPr>
        <p:spPr>
          <a:xfrm flipH="1">
            <a:off x="6096000" y="5892338"/>
            <a:ext cx="1320800" cy="32431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2CFE1D3-14A3-F561-D626-C38063294AC0}"/>
              </a:ext>
            </a:extLst>
          </p:cNvPr>
          <p:cNvSpPr txBox="1"/>
          <p:nvPr/>
        </p:nvSpPr>
        <p:spPr>
          <a:xfrm>
            <a:off x="5695950" y="6141591"/>
            <a:ext cx="605513" cy="307777"/>
          </a:xfrm>
          <a:prstGeom prst="rect">
            <a:avLst/>
          </a:prstGeom>
          <a:noFill/>
        </p:spPr>
        <p:txBody>
          <a:bodyPr wrap="square" rtlCol="0">
            <a:spAutoFit/>
          </a:bodyPr>
          <a:lstStyle/>
          <a:p>
            <a:r>
              <a:rPr lang="en-US" altLang="ko-KR"/>
              <a:t>4</a:t>
            </a:r>
            <a:endParaRPr lang="ko-KR" altLang="en-US"/>
          </a:p>
        </p:txBody>
      </p:sp>
    </p:spTree>
    <p:extLst>
      <p:ext uri="{BB962C8B-B14F-4D97-AF65-F5344CB8AC3E}">
        <p14:creationId xmlns:p14="http://schemas.microsoft.com/office/powerpoint/2010/main" val="260144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CED5D5A6-E390-93E6-31C3-92258A41FF13}"/>
              </a:ext>
            </a:extLst>
          </p:cNvPr>
          <p:cNvPicPr>
            <a:picLocks noChangeAspect="1"/>
          </p:cNvPicPr>
          <p:nvPr/>
        </p:nvPicPr>
        <p:blipFill>
          <a:blip r:embed="rId2"/>
          <a:stretch>
            <a:fillRect/>
          </a:stretch>
        </p:blipFill>
        <p:spPr>
          <a:xfrm>
            <a:off x="865251" y="1292191"/>
            <a:ext cx="4487799" cy="5400480"/>
          </a:xfrm>
          <a:prstGeom prst="rect">
            <a:avLst/>
          </a:prstGeom>
        </p:spPr>
      </p:pic>
      <p:sp>
        <p:nvSpPr>
          <p:cNvPr id="11" name="タイトル 3">
            <a:extLst>
              <a:ext uri="{FF2B5EF4-FFF2-40B4-BE49-F238E27FC236}">
                <a16:creationId xmlns:a16="http://schemas.microsoft.com/office/drawing/2014/main" id="{5C00FEA7-6B4A-19E5-19DB-5E84BEB372CE}"/>
              </a:ext>
            </a:extLst>
          </p:cNvPr>
          <p:cNvSpPr txBox="1">
            <a:spLocks/>
          </p:cNvSpPr>
          <p:nvPr/>
        </p:nvSpPr>
        <p:spPr>
          <a:xfrm>
            <a:off x="760214" y="0"/>
            <a:ext cx="7742436" cy="763600"/>
          </a:xfrm>
          <a:prstGeom prst="rect">
            <a:avLst/>
          </a:prstGeom>
        </p:spPr>
        <p:txBody>
          <a:bodyPr/>
          <a:lst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a:lstStyle>
          <a:p>
            <a:pPr>
              <a:buClrTx/>
              <a:buFontTx/>
            </a:pPr>
            <a:r>
              <a:rPr lang="ja-JP" altLang="en-US" sz="3733">
                <a:latin typeface="MS PMincho" panose="02020600040205080304" pitchFamily="18" charset="-128"/>
                <a:ea typeface="MS PMincho" panose="02020600040205080304" pitchFamily="18" charset="-128"/>
              </a:rPr>
              <a:t>デモンストレーション</a:t>
            </a:r>
          </a:p>
        </p:txBody>
      </p:sp>
      <p:cxnSp>
        <p:nvCxnSpPr>
          <p:cNvPr id="12" name="직선 연결선 11">
            <a:extLst>
              <a:ext uri="{FF2B5EF4-FFF2-40B4-BE49-F238E27FC236}">
                <a16:creationId xmlns:a16="http://schemas.microsoft.com/office/drawing/2014/main" id="{4C66F579-954D-728F-52BE-15679609DF91}"/>
              </a:ext>
            </a:extLst>
          </p:cNvPr>
          <p:cNvCxnSpPr>
            <a:cxnSpLocks/>
          </p:cNvCxnSpPr>
          <p:nvPr/>
        </p:nvCxnSpPr>
        <p:spPr>
          <a:xfrm>
            <a:off x="697513" y="716409"/>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4DD09D3-0D3C-9E60-0AC5-85DB83FCFC62}"/>
              </a:ext>
            </a:extLst>
          </p:cNvPr>
          <p:cNvSpPr txBox="1"/>
          <p:nvPr/>
        </p:nvSpPr>
        <p:spPr>
          <a:xfrm>
            <a:off x="789451" y="823293"/>
            <a:ext cx="7272699" cy="338554"/>
          </a:xfrm>
          <a:prstGeom prst="rect">
            <a:avLst/>
          </a:prstGeom>
          <a:noFill/>
        </p:spPr>
        <p:txBody>
          <a:bodyPr wrap="square" rtlCol="0">
            <a:spAutoFit/>
          </a:bodyPr>
          <a:lstStyle/>
          <a:p>
            <a:r>
              <a:rPr lang="ja-JP" altLang="en-US" sz="1600">
                <a:latin typeface="MS Gothic" panose="020B0609070205080204" pitchFamily="49" charset="-128"/>
                <a:ea typeface="MS Gothic" panose="020B0609070205080204" pitchFamily="49" charset="-128"/>
              </a:rPr>
              <a:t>プレイリストが取得され、音楽再生に成功したら、スプレッドシートに表示</a:t>
            </a:r>
            <a:endParaRPr lang="ko-KR" altLang="en-US" sz="1600">
              <a:latin typeface="MS Gothic" panose="020B0609070205080204" pitchFamily="49" charset="-128"/>
            </a:endParaRPr>
          </a:p>
        </p:txBody>
      </p:sp>
      <p:pic>
        <p:nvPicPr>
          <p:cNvPr id="18" name="그림 17">
            <a:extLst>
              <a:ext uri="{FF2B5EF4-FFF2-40B4-BE49-F238E27FC236}">
                <a16:creationId xmlns:a16="http://schemas.microsoft.com/office/drawing/2014/main" id="{6D839803-E512-791F-99DF-4E4FD7FA9553}"/>
              </a:ext>
            </a:extLst>
          </p:cNvPr>
          <p:cNvPicPr>
            <a:picLocks noChangeAspect="1"/>
          </p:cNvPicPr>
          <p:nvPr/>
        </p:nvPicPr>
        <p:blipFill>
          <a:blip r:embed="rId3"/>
          <a:stretch>
            <a:fillRect/>
          </a:stretch>
        </p:blipFill>
        <p:spPr>
          <a:xfrm>
            <a:off x="5683250" y="2829072"/>
            <a:ext cx="6508750" cy="1004980"/>
          </a:xfrm>
          <a:prstGeom prst="rect">
            <a:avLst/>
          </a:prstGeom>
        </p:spPr>
      </p:pic>
      <p:sp>
        <p:nvSpPr>
          <p:cNvPr id="19" name="TextBox 18">
            <a:extLst>
              <a:ext uri="{FF2B5EF4-FFF2-40B4-BE49-F238E27FC236}">
                <a16:creationId xmlns:a16="http://schemas.microsoft.com/office/drawing/2014/main" id="{C374FF6B-93C0-900B-7165-5215ECF450E3}"/>
              </a:ext>
            </a:extLst>
          </p:cNvPr>
          <p:cNvSpPr txBox="1"/>
          <p:nvPr/>
        </p:nvSpPr>
        <p:spPr>
          <a:xfrm>
            <a:off x="7042975" y="4028928"/>
            <a:ext cx="3789299" cy="338554"/>
          </a:xfrm>
          <a:prstGeom prst="rect">
            <a:avLst/>
          </a:prstGeom>
          <a:noFill/>
        </p:spPr>
        <p:txBody>
          <a:bodyPr wrap="square" rtlCol="0">
            <a:spAutoFit/>
          </a:bodyPr>
          <a:lstStyle/>
          <a:p>
            <a:r>
              <a:rPr lang="ja-JP" altLang="en-US" sz="1600">
                <a:latin typeface="MS Mincho" panose="02020609040205080304" pitchFamily="49" charset="-128"/>
                <a:ea typeface="MS Mincho" panose="02020609040205080304" pitchFamily="49" charset="-128"/>
                <a:cs typeface="Arial" panose="020B0604020202020204" pitchFamily="34" charset="0"/>
              </a:rPr>
              <a:t>温度情報もスプレッドシートに</a:t>
            </a:r>
            <a:endParaRPr lang="ko-KR" altLang="en-US" sz="1600">
              <a:latin typeface="MS Mincho" panose="02020609040205080304" pitchFamily="49" charset="-128"/>
              <a:cs typeface="Arial" panose="020B0604020202020204" pitchFamily="34" charset="0"/>
            </a:endParaRPr>
          </a:p>
        </p:txBody>
      </p:sp>
      <p:sp>
        <p:nvSpPr>
          <p:cNvPr id="20" name="타원 19">
            <a:extLst>
              <a:ext uri="{FF2B5EF4-FFF2-40B4-BE49-F238E27FC236}">
                <a16:creationId xmlns:a16="http://schemas.microsoft.com/office/drawing/2014/main" id="{A0219016-48C6-E039-5E00-52EF1F3E5FAC}"/>
              </a:ext>
            </a:extLst>
          </p:cNvPr>
          <p:cNvSpPr/>
          <p:nvPr/>
        </p:nvSpPr>
        <p:spPr>
          <a:xfrm>
            <a:off x="9226550" y="3079750"/>
            <a:ext cx="457200" cy="209550"/>
          </a:xfrm>
          <a:prstGeom prst="ellipse">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화살표 연결선 20">
            <a:extLst>
              <a:ext uri="{FF2B5EF4-FFF2-40B4-BE49-F238E27FC236}">
                <a16:creationId xmlns:a16="http://schemas.microsoft.com/office/drawing/2014/main" id="{7DB92931-A20C-48B5-26C4-810C2C8AE36C}"/>
              </a:ext>
            </a:extLst>
          </p:cNvPr>
          <p:cNvCxnSpPr>
            <a:cxnSpLocks/>
          </p:cNvCxnSpPr>
          <p:nvPr/>
        </p:nvCxnSpPr>
        <p:spPr>
          <a:xfrm flipV="1">
            <a:off x="9455150" y="1898649"/>
            <a:ext cx="501650" cy="11811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908DD29-2FF9-EDDB-6B29-E357FDAAAAB2}"/>
              </a:ext>
            </a:extLst>
          </p:cNvPr>
          <p:cNvSpPr txBox="1"/>
          <p:nvPr/>
        </p:nvSpPr>
        <p:spPr>
          <a:xfrm>
            <a:off x="8062150" y="1560095"/>
            <a:ext cx="3789299" cy="338554"/>
          </a:xfrm>
          <a:prstGeom prst="rect">
            <a:avLst/>
          </a:prstGeom>
          <a:noFill/>
        </p:spPr>
        <p:txBody>
          <a:bodyPr wrap="square" rtlCol="0">
            <a:spAutoFit/>
          </a:bodyPr>
          <a:lstStyle/>
          <a:p>
            <a:r>
              <a:rPr lang="ja-JP" altLang="en-US" sz="1600">
                <a:latin typeface="MS Mincho" panose="02020609040205080304" pitchFamily="49" charset="-128"/>
                <a:ea typeface="MS Mincho" panose="02020609040205080304" pitchFamily="49" charset="-128"/>
              </a:rPr>
              <a:t>最初に実行したらここは０</a:t>
            </a:r>
            <a:endParaRPr lang="ko-KR" altLang="en-US" sz="1600">
              <a:latin typeface="MS Mincho" panose="02020609040205080304" pitchFamily="49" charset="-128"/>
            </a:endParaRPr>
          </a:p>
        </p:txBody>
      </p:sp>
    </p:spTree>
    <p:extLst>
      <p:ext uri="{BB962C8B-B14F-4D97-AF65-F5344CB8AC3E}">
        <p14:creationId xmlns:p14="http://schemas.microsoft.com/office/powerpoint/2010/main" val="2349685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3">
            <a:extLst>
              <a:ext uri="{FF2B5EF4-FFF2-40B4-BE49-F238E27FC236}">
                <a16:creationId xmlns:a16="http://schemas.microsoft.com/office/drawing/2014/main" id="{5C00FEA7-6B4A-19E5-19DB-5E84BEB372CE}"/>
              </a:ext>
            </a:extLst>
          </p:cNvPr>
          <p:cNvSpPr txBox="1">
            <a:spLocks/>
          </p:cNvSpPr>
          <p:nvPr/>
        </p:nvSpPr>
        <p:spPr>
          <a:xfrm>
            <a:off x="760214" y="0"/>
            <a:ext cx="7742436" cy="763600"/>
          </a:xfrm>
          <a:prstGeom prst="rect">
            <a:avLst/>
          </a:prstGeom>
        </p:spPr>
        <p:txBody>
          <a:bodyPr/>
          <a:lst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a:lstStyle>
          <a:p>
            <a:pPr>
              <a:buClrTx/>
              <a:buFontTx/>
            </a:pPr>
            <a:r>
              <a:rPr lang="ja-JP" altLang="en-US" sz="3733">
                <a:latin typeface="MS PMincho" panose="02020600040205080304" pitchFamily="18" charset="-128"/>
                <a:ea typeface="MS PMincho" panose="02020600040205080304" pitchFamily="18" charset="-128"/>
              </a:rPr>
              <a:t>デモンストレーション</a:t>
            </a:r>
          </a:p>
        </p:txBody>
      </p:sp>
      <p:cxnSp>
        <p:nvCxnSpPr>
          <p:cNvPr id="12" name="직선 연결선 11">
            <a:extLst>
              <a:ext uri="{FF2B5EF4-FFF2-40B4-BE49-F238E27FC236}">
                <a16:creationId xmlns:a16="http://schemas.microsoft.com/office/drawing/2014/main" id="{4C66F579-954D-728F-52BE-15679609DF91}"/>
              </a:ext>
            </a:extLst>
          </p:cNvPr>
          <p:cNvCxnSpPr>
            <a:cxnSpLocks/>
          </p:cNvCxnSpPr>
          <p:nvPr/>
        </p:nvCxnSpPr>
        <p:spPr>
          <a:xfrm>
            <a:off x="697513" y="716409"/>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4DD09D3-0D3C-9E60-0AC5-85DB83FCFC62}"/>
              </a:ext>
            </a:extLst>
          </p:cNvPr>
          <p:cNvSpPr txBox="1"/>
          <p:nvPr/>
        </p:nvSpPr>
        <p:spPr>
          <a:xfrm>
            <a:off x="1483951" y="1198578"/>
            <a:ext cx="7272699" cy="338554"/>
          </a:xfrm>
          <a:prstGeom prst="rect">
            <a:avLst/>
          </a:prstGeom>
          <a:noFill/>
        </p:spPr>
        <p:txBody>
          <a:bodyPr wrap="square" rtlCol="0">
            <a:spAutoFit/>
          </a:bodyPr>
          <a:lstStyle/>
          <a:p>
            <a:r>
              <a:rPr lang="ja-JP" altLang="en-US" sz="1600">
                <a:latin typeface="MS Mincho" panose="02020609040205080304" pitchFamily="49" charset="-128"/>
                <a:ea typeface="MS Mincho" panose="02020609040205080304" pitchFamily="49" charset="-128"/>
              </a:rPr>
              <a:t>今再生している音楽の曲情報、曲調もみられる</a:t>
            </a:r>
            <a:endParaRPr lang="ko-KR" altLang="en-US" sz="1600">
              <a:latin typeface="MS Mincho" panose="02020609040205080304" pitchFamily="49" charset="-128"/>
            </a:endParaRPr>
          </a:p>
        </p:txBody>
      </p:sp>
      <p:pic>
        <p:nvPicPr>
          <p:cNvPr id="2" name="그림 1">
            <a:extLst>
              <a:ext uri="{FF2B5EF4-FFF2-40B4-BE49-F238E27FC236}">
                <a16:creationId xmlns:a16="http://schemas.microsoft.com/office/drawing/2014/main" id="{5EC7C846-04E6-5D0D-5B3A-3728F90AA3BA}"/>
              </a:ext>
            </a:extLst>
          </p:cNvPr>
          <p:cNvPicPr>
            <a:picLocks noChangeAspect="1"/>
          </p:cNvPicPr>
          <p:nvPr/>
        </p:nvPicPr>
        <p:blipFill>
          <a:blip r:embed="rId2"/>
          <a:stretch>
            <a:fillRect/>
          </a:stretch>
        </p:blipFill>
        <p:spPr>
          <a:xfrm>
            <a:off x="965200" y="2842061"/>
            <a:ext cx="7968021" cy="3351466"/>
          </a:xfrm>
          <a:prstGeom prst="rect">
            <a:avLst/>
          </a:prstGeom>
        </p:spPr>
      </p:pic>
      <p:sp>
        <p:nvSpPr>
          <p:cNvPr id="3" name="타원 2">
            <a:extLst>
              <a:ext uri="{FF2B5EF4-FFF2-40B4-BE49-F238E27FC236}">
                <a16:creationId xmlns:a16="http://schemas.microsoft.com/office/drawing/2014/main" id="{7787D57A-C7DF-9B61-C855-EDD6D1607977}"/>
              </a:ext>
            </a:extLst>
          </p:cNvPr>
          <p:cNvSpPr/>
          <p:nvPr/>
        </p:nvSpPr>
        <p:spPr>
          <a:xfrm>
            <a:off x="1187450" y="2984500"/>
            <a:ext cx="4216400" cy="247650"/>
          </a:xfrm>
          <a:prstGeom prst="ellipse">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 name="직선 화살표 연결선 3">
            <a:extLst>
              <a:ext uri="{FF2B5EF4-FFF2-40B4-BE49-F238E27FC236}">
                <a16:creationId xmlns:a16="http://schemas.microsoft.com/office/drawing/2014/main" id="{0D11E571-E58F-BEC7-F282-3472F57A57DF}"/>
              </a:ext>
            </a:extLst>
          </p:cNvPr>
          <p:cNvCxnSpPr>
            <a:cxnSpLocks/>
          </p:cNvCxnSpPr>
          <p:nvPr/>
        </p:nvCxnSpPr>
        <p:spPr>
          <a:xfrm flipV="1">
            <a:off x="3111500" y="1708150"/>
            <a:ext cx="552450" cy="12763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그림 7">
            <a:extLst>
              <a:ext uri="{FF2B5EF4-FFF2-40B4-BE49-F238E27FC236}">
                <a16:creationId xmlns:a16="http://schemas.microsoft.com/office/drawing/2014/main" id="{BB9B9395-C0BC-33FA-EFEB-CBF96EFFB7E9}"/>
              </a:ext>
            </a:extLst>
          </p:cNvPr>
          <p:cNvPicPr>
            <a:picLocks noChangeAspect="1"/>
          </p:cNvPicPr>
          <p:nvPr/>
        </p:nvPicPr>
        <p:blipFill rotWithShape="1">
          <a:blip r:embed="rId3"/>
          <a:srcRect t="5944"/>
          <a:stretch/>
        </p:blipFill>
        <p:spPr>
          <a:xfrm>
            <a:off x="7262446" y="1287818"/>
            <a:ext cx="3996104" cy="1030025"/>
          </a:xfrm>
          <a:prstGeom prst="rect">
            <a:avLst/>
          </a:prstGeom>
        </p:spPr>
      </p:pic>
      <p:sp>
        <p:nvSpPr>
          <p:cNvPr id="9" name="타원 8">
            <a:extLst>
              <a:ext uri="{FF2B5EF4-FFF2-40B4-BE49-F238E27FC236}">
                <a16:creationId xmlns:a16="http://schemas.microsoft.com/office/drawing/2014/main" id="{B8339103-F1D5-7163-CDE1-8DE166D71315}"/>
              </a:ext>
            </a:extLst>
          </p:cNvPr>
          <p:cNvSpPr/>
          <p:nvPr/>
        </p:nvSpPr>
        <p:spPr>
          <a:xfrm>
            <a:off x="9531350" y="1708150"/>
            <a:ext cx="1219200" cy="469899"/>
          </a:xfrm>
          <a:prstGeom prst="ellipse">
            <a:avLst/>
          </a:prstGeom>
          <a:noFill/>
          <a:ln w="127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8BF6A43F-8CA1-913D-8F34-C1A6913C0C34}"/>
              </a:ext>
            </a:extLst>
          </p:cNvPr>
          <p:cNvCxnSpPr/>
          <p:nvPr/>
        </p:nvCxnSpPr>
        <p:spPr>
          <a:xfrm>
            <a:off x="10267950" y="2178049"/>
            <a:ext cx="266024" cy="6477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4770BD3-AFC2-0A99-9988-1C9D62F63279}"/>
              </a:ext>
            </a:extLst>
          </p:cNvPr>
          <p:cNvSpPr txBox="1"/>
          <p:nvPr/>
        </p:nvSpPr>
        <p:spPr>
          <a:xfrm>
            <a:off x="9260498" y="2889251"/>
            <a:ext cx="3380149" cy="307777"/>
          </a:xfrm>
          <a:prstGeom prst="rect">
            <a:avLst/>
          </a:prstGeom>
          <a:noFill/>
        </p:spPr>
        <p:txBody>
          <a:bodyPr wrap="square" rtlCol="0">
            <a:spAutoFit/>
          </a:bodyPr>
          <a:lstStyle/>
          <a:p>
            <a:r>
              <a:rPr lang="ja-JP" altLang="en-US">
                <a:latin typeface="MS Mincho" panose="02020609040205080304" pitchFamily="49" charset="-128"/>
                <a:ea typeface="MS Mincho" panose="02020609040205080304" pitchFamily="49" charset="-128"/>
              </a:rPr>
              <a:t>新しいプレイリストの</a:t>
            </a:r>
            <a:r>
              <a:rPr lang="en-US" altLang="ja-JP">
                <a:latin typeface="MS Mincho" panose="02020609040205080304" pitchFamily="49" charset="-128"/>
                <a:ea typeface="MS Mincho" panose="02020609040205080304" pitchFamily="49" charset="-128"/>
              </a:rPr>
              <a:t>id</a:t>
            </a:r>
            <a:endParaRPr lang="ko-KR" altLang="en-US">
              <a:latin typeface="MS Mincho" panose="02020609040205080304" pitchFamily="49" charset="-128"/>
            </a:endParaRPr>
          </a:p>
        </p:txBody>
      </p:sp>
    </p:spTree>
    <p:extLst>
      <p:ext uri="{BB962C8B-B14F-4D97-AF65-F5344CB8AC3E}">
        <p14:creationId xmlns:p14="http://schemas.microsoft.com/office/powerpoint/2010/main" val="1605880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009B1F11-F507-F856-0FD8-07EDA842CEFB}"/>
              </a:ext>
            </a:extLst>
          </p:cNvPr>
          <p:cNvPicPr>
            <a:picLocks noChangeAspect="1"/>
          </p:cNvPicPr>
          <p:nvPr/>
        </p:nvPicPr>
        <p:blipFill rotWithShape="1">
          <a:blip r:embed="rId2"/>
          <a:srcRect b="16432"/>
          <a:stretch/>
        </p:blipFill>
        <p:spPr>
          <a:xfrm>
            <a:off x="760214" y="4965700"/>
            <a:ext cx="4900744" cy="1276349"/>
          </a:xfrm>
          <a:prstGeom prst="rect">
            <a:avLst/>
          </a:prstGeom>
        </p:spPr>
      </p:pic>
      <p:sp>
        <p:nvSpPr>
          <p:cNvPr id="11" name="タイトル 3">
            <a:extLst>
              <a:ext uri="{FF2B5EF4-FFF2-40B4-BE49-F238E27FC236}">
                <a16:creationId xmlns:a16="http://schemas.microsoft.com/office/drawing/2014/main" id="{8A6AD4B8-8161-7612-FF5E-15975117C8CB}"/>
              </a:ext>
            </a:extLst>
          </p:cNvPr>
          <p:cNvSpPr txBox="1">
            <a:spLocks/>
          </p:cNvSpPr>
          <p:nvPr/>
        </p:nvSpPr>
        <p:spPr>
          <a:xfrm>
            <a:off x="760214" y="0"/>
            <a:ext cx="7742436" cy="763600"/>
          </a:xfrm>
          <a:prstGeom prst="rect">
            <a:avLst/>
          </a:prstGeom>
        </p:spPr>
        <p:txBody>
          <a:bodyPr/>
          <a:lst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a:lstStyle>
          <a:p>
            <a:pPr>
              <a:buClrTx/>
              <a:buFontTx/>
            </a:pPr>
            <a:r>
              <a:rPr lang="ja-JP" altLang="en-US" sz="3733">
                <a:latin typeface="MS PMincho" panose="02020600040205080304" pitchFamily="18" charset="-128"/>
                <a:ea typeface="MS PMincho" panose="02020600040205080304" pitchFamily="18" charset="-128"/>
              </a:rPr>
              <a:t>デモンストレーション</a:t>
            </a:r>
          </a:p>
        </p:txBody>
      </p:sp>
      <p:cxnSp>
        <p:nvCxnSpPr>
          <p:cNvPr id="12" name="직선 연결선 11">
            <a:extLst>
              <a:ext uri="{FF2B5EF4-FFF2-40B4-BE49-F238E27FC236}">
                <a16:creationId xmlns:a16="http://schemas.microsoft.com/office/drawing/2014/main" id="{777E8C83-565B-6D14-0B9A-3DA739D35B9F}"/>
              </a:ext>
            </a:extLst>
          </p:cNvPr>
          <p:cNvCxnSpPr>
            <a:cxnSpLocks/>
          </p:cNvCxnSpPr>
          <p:nvPr/>
        </p:nvCxnSpPr>
        <p:spPr>
          <a:xfrm>
            <a:off x="697513" y="716409"/>
            <a:ext cx="11494487" cy="0"/>
          </a:xfrm>
          <a:prstGeom prst="line">
            <a:avLst/>
          </a:prstGeom>
          <a:ln w="19050"/>
        </p:spPr>
        <p:style>
          <a:lnRef idx="1">
            <a:schemeClr val="dk1"/>
          </a:lnRef>
          <a:fillRef idx="0">
            <a:schemeClr val="dk1"/>
          </a:fillRef>
          <a:effectRef idx="0">
            <a:schemeClr val="dk1"/>
          </a:effectRef>
          <a:fontRef idx="minor">
            <a:schemeClr val="tx1"/>
          </a:fontRef>
        </p:style>
      </p:cxnSp>
      <p:pic>
        <p:nvPicPr>
          <p:cNvPr id="14" name="그림 13">
            <a:extLst>
              <a:ext uri="{FF2B5EF4-FFF2-40B4-BE49-F238E27FC236}">
                <a16:creationId xmlns:a16="http://schemas.microsoft.com/office/drawing/2014/main" id="{4C34147C-D1AA-D4B0-970B-094A138A9F92}"/>
              </a:ext>
            </a:extLst>
          </p:cNvPr>
          <p:cNvPicPr>
            <a:picLocks noChangeAspect="1"/>
          </p:cNvPicPr>
          <p:nvPr/>
        </p:nvPicPr>
        <p:blipFill>
          <a:blip r:embed="rId3"/>
          <a:stretch>
            <a:fillRect/>
          </a:stretch>
        </p:blipFill>
        <p:spPr>
          <a:xfrm>
            <a:off x="760214" y="3110182"/>
            <a:ext cx="4686954" cy="1362265"/>
          </a:xfrm>
          <a:prstGeom prst="rect">
            <a:avLst/>
          </a:prstGeom>
        </p:spPr>
      </p:pic>
      <p:sp>
        <p:nvSpPr>
          <p:cNvPr id="17" name="TextBox 16">
            <a:extLst>
              <a:ext uri="{FF2B5EF4-FFF2-40B4-BE49-F238E27FC236}">
                <a16:creationId xmlns:a16="http://schemas.microsoft.com/office/drawing/2014/main" id="{80A47386-1982-B5B1-53E0-B5F8157C177D}"/>
              </a:ext>
            </a:extLst>
          </p:cNvPr>
          <p:cNvSpPr txBox="1"/>
          <p:nvPr/>
        </p:nvSpPr>
        <p:spPr>
          <a:xfrm>
            <a:off x="697513" y="2779991"/>
            <a:ext cx="5092700" cy="307777"/>
          </a:xfrm>
          <a:prstGeom prst="rect">
            <a:avLst/>
          </a:prstGeom>
          <a:noFill/>
        </p:spPr>
        <p:txBody>
          <a:bodyPr wrap="square" rtlCol="0">
            <a:spAutoFit/>
          </a:bodyPr>
          <a:lstStyle/>
          <a:p>
            <a:r>
              <a:rPr lang="en-US" altLang="ko-KR"/>
              <a:t>Spotify</a:t>
            </a:r>
            <a:r>
              <a:rPr lang="ja-JP" altLang="en-US"/>
              <a:t>の</a:t>
            </a:r>
            <a:r>
              <a:rPr lang="en-US" altLang="ja-JP"/>
              <a:t>Access</a:t>
            </a:r>
            <a:r>
              <a:rPr lang="ja-JP" altLang="en-US"/>
              <a:t>　</a:t>
            </a:r>
            <a:r>
              <a:rPr lang="en-US" altLang="ja-JP"/>
              <a:t>Token</a:t>
            </a:r>
            <a:r>
              <a:rPr lang="ja-JP" altLang="en-US"/>
              <a:t>を正しく受け取ってない場合</a:t>
            </a:r>
            <a:endParaRPr lang="ko-KR" altLang="en-US"/>
          </a:p>
        </p:txBody>
      </p:sp>
      <p:pic>
        <p:nvPicPr>
          <p:cNvPr id="19" name="그림 18">
            <a:extLst>
              <a:ext uri="{FF2B5EF4-FFF2-40B4-BE49-F238E27FC236}">
                <a16:creationId xmlns:a16="http://schemas.microsoft.com/office/drawing/2014/main" id="{9746CE92-B098-4988-5F0F-EF9507FAF7E7}"/>
              </a:ext>
            </a:extLst>
          </p:cNvPr>
          <p:cNvPicPr>
            <a:picLocks noChangeAspect="1"/>
          </p:cNvPicPr>
          <p:nvPr/>
        </p:nvPicPr>
        <p:blipFill>
          <a:blip r:embed="rId4"/>
          <a:stretch>
            <a:fillRect/>
          </a:stretch>
        </p:blipFill>
        <p:spPr>
          <a:xfrm>
            <a:off x="760214" y="761923"/>
            <a:ext cx="8459664" cy="1995654"/>
          </a:xfrm>
          <a:prstGeom prst="rect">
            <a:avLst/>
          </a:prstGeom>
        </p:spPr>
      </p:pic>
      <p:sp>
        <p:nvSpPr>
          <p:cNvPr id="22" name="TextBox 21">
            <a:extLst>
              <a:ext uri="{FF2B5EF4-FFF2-40B4-BE49-F238E27FC236}">
                <a16:creationId xmlns:a16="http://schemas.microsoft.com/office/drawing/2014/main" id="{692D0DC3-56BE-406B-6E9B-C112611E55DD}"/>
              </a:ext>
            </a:extLst>
          </p:cNvPr>
          <p:cNvSpPr txBox="1"/>
          <p:nvPr/>
        </p:nvSpPr>
        <p:spPr>
          <a:xfrm>
            <a:off x="760214" y="4565185"/>
            <a:ext cx="5092700" cy="307777"/>
          </a:xfrm>
          <a:prstGeom prst="rect">
            <a:avLst/>
          </a:prstGeom>
          <a:noFill/>
        </p:spPr>
        <p:txBody>
          <a:bodyPr wrap="square" rtlCol="0">
            <a:spAutoFit/>
          </a:bodyPr>
          <a:lstStyle/>
          <a:p>
            <a:r>
              <a:rPr lang="ja-JP" altLang="en-US"/>
              <a:t>現在再生中でないとき</a:t>
            </a:r>
            <a:r>
              <a:rPr lang="en-US" altLang="ja-JP"/>
              <a:t>(getCurrentplaying</a:t>
            </a:r>
            <a:r>
              <a:rPr lang="ja-JP" altLang="en-US"/>
              <a:t>のエラー）</a:t>
            </a:r>
            <a:endParaRPr lang="ko-KR" altLang="en-US"/>
          </a:p>
        </p:txBody>
      </p:sp>
      <p:sp>
        <p:nvSpPr>
          <p:cNvPr id="23" name="TextBox 22">
            <a:extLst>
              <a:ext uri="{FF2B5EF4-FFF2-40B4-BE49-F238E27FC236}">
                <a16:creationId xmlns:a16="http://schemas.microsoft.com/office/drawing/2014/main" id="{0F39E7FF-AAD9-53A9-CDCA-6AA230453460}"/>
              </a:ext>
            </a:extLst>
          </p:cNvPr>
          <p:cNvSpPr txBox="1"/>
          <p:nvPr/>
        </p:nvSpPr>
        <p:spPr>
          <a:xfrm>
            <a:off x="721926" y="6334786"/>
            <a:ext cx="5092700" cy="307777"/>
          </a:xfrm>
          <a:prstGeom prst="rect">
            <a:avLst/>
          </a:prstGeom>
          <a:noFill/>
        </p:spPr>
        <p:txBody>
          <a:bodyPr wrap="square" rtlCol="0">
            <a:spAutoFit/>
          </a:bodyPr>
          <a:lstStyle/>
          <a:p>
            <a:r>
              <a:rPr lang="en-US" altLang="ko-KR"/>
              <a:t>Spotify</a:t>
            </a:r>
            <a:r>
              <a:rPr lang="ja-JP" altLang="en-US"/>
              <a:t>が実行してないとき</a:t>
            </a:r>
            <a:endParaRPr lang="ko-KR" altLang="en-US"/>
          </a:p>
        </p:txBody>
      </p:sp>
    </p:spTree>
    <p:extLst>
      <p:ext uri="{BB962C8B-B14F-4D97-AF65-F5344CB8AC3E}">
        <p14:creationId xmlns:p14="http://schemas.microsoft.com/office/powerpoint/2010/main" val="493567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3">
            <a:extLst>
              <a:ext uri="{FF2B5EF4-FFF2-40B4-BE49-F238E27FC236}">
                <a16:creationId xmlns:a16="http://schemas.microsoft.com/office/drawing/2014/main" id="{B1CB5D37-2A0E-3459-796C-356107A2DBC4}"/>
              </a:ext>
            </a:extLst>
          </p:cNvPr>
          <p:cNvSpPr txBox="1">
            <a:spLocks/>
          </p:cNvSpPr>
          <p:nvPr/>
        </p:nvSpPr>
        <p:spPr>
          <a:xfrm>
            <a:off x="760214" y="0"/>
            <a:ext cx="7742436" cy="763600"/>
          </a:xfrm>
          <a:prstGeom prst="rect">
            <a:avLst/>
          </a:prstGeom>
        </p:spPr>
        <p:txBody>
          <a:bodyPr/>
          <a:lst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a:lstStyle>
          <a:p>
            <a:pPr>
              <a:buClrTx/>
              <a:buFontTx/>
            </a:pPr>
            <a:r>
              <a:rPr lang="ja-JP" altLang="en-US" sz="3733">
                <a:latin typeface="MS PMincho" panose="02020600040205080304" pitchFamily="18" charset="-128"/>
                <a:ea typeface="MS PMincho" panose="02020600040205080304" pitchFamily="18" charset="-128"/>
              </a:rPr>
              <a:t>デモンストレーション</a:t>
            </a:r>
          </a:p>
        </p:txBody>
      </p:sp>
      <p:cxnSp>
        <p:nvCxnSpPr>
          <p:cNvPr id="6" name="직선 연결선 5">
            <a:extLst>
              <a:ext uri="{FF2B5EF4-FFF2-40B4-BE49-F238E27FC236}">
                <a16:creationId xmlns:a16="http://schemas.microsoft.com/office/drawing/2014/main" id="{1E6B8CB1-21D7-6F80-FD3C-4E011455AC30}"/>
              </a:ext>
            </a:extLst>
          </p:cNvPr>
          <p:cNvCxnSpPr>
            <a:cxnSpLocks/>
          </p:cNvCxnSpPr>
          <p:nvPr/>
        </p:nvCxnSpPr>
        <p:spPr>
          <a:xfrm>
            <a:off x="697513" y="716409"/>
            <a:ext cx="11494487"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4769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4">
            <a:extLst>
              <a:ext uri="{FF2B5EF4-FFF2-40B4-BE49-F238E27FC236}">
                <a16:creationId xmlns:a16="http://schemas.microsoft.com/office/drawing/2014/main" id="{9613AF5E-1817-AEE2-9635-F426924BC82F}"/>
              </a:ext>
            </a:extLst>
          </p:cNvPr>
          <p:cNvSpPr txBox="1">
            <a:spLocks noGrp="1"/>
          </p:cNvSpPr>
          <p:nvPr>
            <p:ph type="title"/>
          </p:nvPr>
        </p:nvSpPr>
        <p:spPr>
          <a:xfrm>
            <a:off x="779463" y="161417"/>
            <a:ext cx="5075398" cy="732478"/>
          </a:xfrm>
          <a:prstGeom prst="rect">
            <a:avLst/>
          </a:prstGeom>
          <a:noFill/>
        </p:spPr>
        <p:txBody>
          <a:bodyPr wrap="none" rtlCol="0">
            <a:spAutoFit/>
          </a:bodyPr>
          <a:lstStyle/>
          <a:p>
            <a:r>
              <a:rPr kumimoji="1" lang="en-US" altLang="ja-JP" sz="4000">
                <a:latin typeface="MS Gothic" panose="020B0609070205080204" pitchFamily="49" charset="-128"/>
                <a:ea typeface="MS Gothic" panose="020B0609070205080204" pitchFamily="49" charset="-128"/>
              </a:rPr>
              <a:t>1.</a:t>
            </a:r>
            <a:r>
              <a:rPr kumimoji="1" lang="ko-KR" altLang="en-US" sz="4000">
                <a:latin typeface="MS Gothic" panose="020B0609070205080204" pitchFamily="49" charset="-128"/>
                <a:ea typeface="MS Gothic" panose="020B0609070205080204" pitchFamily="49" charset="-128"/>
              </a:rPr>
              <a:t> </a:t>
            </a:r>
            <a:r>
              <a:rPr kumimoji="1" lang="ja-JP" altLang="en-US" sz="4000">
                <a:latin typeface="MS Gothic" panose="020B0609070205080204" pitchFamily="49" charset="-128"/>
                <a:ea typeface="MS Gothic" panose="020B0609070205080204" pitchFamily="49" charset="-128"/>
              </a:rPr>
              <a:t>何を作ったのか？</a:t>
            </a:r>
          </a:p>
        </p:txBody>
      </p:sp>
      <p:sp>
        <p:nvSpPr>
          <p:cNvPr id="6" name="TextBox 5">
            <a:extLst>
              <a:ext uri="{FF2B5EF4-FFF2-40B4-BE49-F238E27FC236}">
                <a16:creationId xmlns:a16="http://schemas.microsoft.com/office/drawing/2014/main" id="{52CD7858-9765-5DB5-8DE2-9FFB243B8BF9}"/>
              </a:ext>
            </a:extLst>
          </p:cNvPr>
          <p:cNvSpPr txBox="1"/>
          <p:nvPr/>
        </p:nvSpPr>
        <p:spPr>
          <a:xfrm>
            <a:off x="969963" y="1446590"/>
            <a:ext cx="6096000" cy="1569660"/>
          </a:xfrm>
          <a:prstGeom prst="rect">
            <a:avLst/>
          </a:prstGeom>
          <a:noFill/>
        </p:spPr>
        <p:txBody>
          <a:bodyPr wrap="square">
            <a:spAutoFit/>
          </a:bodyPr>
          <a:lstStyle/>
          <a:p>
            <a:r>
              <a:rPr lang="en-US" altLang="ja-JP" sz="3200">
                <a:solidFill>
                  <a:schemeClr val="tx1"/>
                </a:solidFill>
                <a:latin typeface="Arial" panose="020B0604020202020204" pitchFamily="34" charset="0"/>
                <a:cs typeface="Arial" panose="020B0604020202020204" pitchFamily="34" charset="0"/>
              </a:rPr>
              <a:t>1. </a:t>
            </a:r>
            <a:r>
              <a:rPr lang="ja-JP" altLang="en-US" sz="3200">
                <a:solidFill>
                  <a:schemeClr val="tx1"/>
                </a:solidFill>
                <a:latin typeface="Arial" panose="020B0604020202020204" pitchFamily="34" charset="0"/>
                <a:cs typeface="Arial" panose="020B0604020202020204" pitchFamily="34" charset="0"/>
              </a:rPr>
              <a:t>概要</a:t>
            </a:r>
            <a:endParaRPr lang="en-US" altLang="ja-JP" sz="3200">
              <a:solidFill>
                <a:schemeClr val="tx1"/>
              </a:solidFill>
              <a:latin typeface="Arial" panose="020B0604020202020204" pitchFamily="34" charset="0"/>
              <a:cs typeface="Arial" panose="020B0604020202020204" pitchFamily="34" charset="0"/>
            </a:endParaRPr>
          </a:p>
          <a:p>
            <a:r>
              <a:rPr lang="en-US" altLang="ja-JP" sz="3200">
                <a:solidFill>
                  <a:schemeClr val="tx1"/>
                </a:solidFill>
                <a:latin typeface="Arial" panose="020B0604020202020204" pitchFamily="34" charset="0"/>
                <a:cs typeface="Arial" panose="020B0604020202020204" pitchFamily="34" charset="0"/>
              </a:rPr>
              <a:t>2. </a:t>
            </a:r>
            <a:r>
              <a:rPr lang="ja-JP" altLang="en-US" sz="3200">
                <a:solidFill>
                  <a:schemeClr val="tx1"/>
                </a:solidFill>
                <a:latin typeface="Arial" panose="020B0604020202020204" pitchFamily="34" charset="0"/>
                <a:cs typeface="Arial" panose="020B0604020202020204" pitchFamily="34" charset="0"/>
              </a:rPr>
              <a:t>製品の機能</a:t>
            </a:r>
            <a:endParaRPr lang="en-US" altLang="ja-JP" sz="3200">
              <a:solidFill>
                <a:schemeClr val="tx1"/>
              </a:solidFill>
              <a:latin typeface="Arial" panose="020B0604020202020204" pitchFamily="34" charset="0"/>
              <a:cs typeface="Arial" panose="020B0604020202020204" pitchFamily="34" charset="0"/>
            </a:endParaRPr>
          </a:p>
          <a:p>
            <a:r>
              <a:rPr lang="en-US" altLang="ja-JP" sz="3200">
                <a:solidFill>
                  <a:schemeClr val="tx1"/>
                </a:solidFill>
                <a:latin typeface="Arial" panose="020B0604020202020204" pitchFamily="34" charset="0"/>
                <a:cs typeface="Arial" panose="020B0604020202020204" pitchFamily="34" charset="0"/>
              </a:rPr>
              <a:t>3. </a:t>
            </a:r>
            <a:r>
              <a:rPr lang="ja-JP" altLang="en-US" sz="3200">
                <a:solidFill>
                  <a:schemeClr val="tx1"/>
                </a:solidFill>
                <a:latin typeface="Arial" panose="020B0604020202020204" pitchFamily="34" charset="0"/>
                <a:cs typeface="Arial" panose="020B0604020202020204" pitchFamily="34" charset="0"/>
              </a:rPr>
              <a:t>想定する利用者</a:t>
            </a:r>
            <a:endParaRPr lang="en-US" altLang="ja-JP" sz="3200">
              <a:solidFill>
                <a:schemeClr val="tx1"/>
              </a:solidFill>
              <a:latin typeface="Arial" panose="020B0604020202020204" pitchFamily="34" charset="0"/>
              <a:cs typeface="Arial" panose="020B0604020202020204" pitchFamily="34" charset="0"/>
            </a:endParaRPr>
          </a:p>
        </p:txBody>
      </p:sp>
      <p:cxnSp>
        <p:nvCxnSpPr>
          <p:cNvPr id="8" name="직선 연결선 7">
            <a:extLst>
              <a:ext uri="{FF2B5EF4-FFF2-40B4-BE49-F238E27FC236}">
                <a16:creationId xmlns:a16="http://schemas.microsoft.com/office/drawing/2014/main" id="{5EA27680-BB6A-8000-948C-488FD26BB579}"/>
              </a:ext>
            </a:extLst>
          </p:cNvPr>
          <p:cNvCxnSpPr>
            <a:cxnSpLocks/>
          </p:cNvCxnSpPr>
          <p:nvPr/>
        </p:nvCxnSpPr>
        <p:spPr>
          <a:xfrm>
            <a:off x="698500" y="971550"/>
            <a:ext cx="114935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001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2F52D476-D503-C77E-5B1D-0654532A4DE7}"/>
              </a:ext>
            </a:extLst>
          </p:cNvPr>
          <p:cNvSpPr txBox="1"/>
          <p:nvPr/>
        </p:nvSpPr>
        <p:spPr>
          <a:xfrm>
            <a:off x="767387" y="889434"/>
            <a:ext cx="11355726" cy="1980029"/>
          </a:xfrm>
          <a:prstGeom prst="rect">
            <a:avLst/>
          </a:prstGeom>
          <a:noFill/>
        </p:spPr>
        <p:txBody>
          <a:bodyPr wrap="square">
            <a:spAutoFit/>
          </a:bodyPr>
          <a:lstStyle/>
          <a:p>
            <a:pPr>
              <a:spcBef>
                <a:spcPts val="1600"/>
              </a:spcBef>
            </a:pPr>
            <a:r>
              <a:rPr lang="ja-JP" altLang="en-US" sz="2400">
                <a:solidFill>
                  <a:schemeClr val="tx2">
                    <a:lumMod val="75000"/>
                  </a:schemeClr>
                </a:solidFill>
                <a:latin typeface="+mn-ea"/>
                <a:ea typeface="+mn-ea"/>
              </a:rPr>
              <a:t>・</a:t>
            </a:r>
            <a:r>
              <a:rPr lang="en-US" altLang="ja-JP" sz="2400" dirty="0">
                <a:latin typeface="+mn-ea"/>
                <a:ea typeface="+mn-ea"/>
              </a:rPr>
              <a:t>Remo 3 </a:t>
            </a:r>
            <a:r>
              <a:rPr lang="ja-JP" altLang="en-US" sz="2400">
                <a:latin typeface="+mn-ea"/>
                <a:ea typeface="+mn-ea"/>
              </a:rPr>
              <a:t>によって室内の温度を取得し，楽曲を再生する</a:t>
            </a:r>
          </a:p>
          <a:p>
            <a:pPr>
              <a:spcBef>
                <a:spcPts val="1600"/>
              </a:spcBef>
            </a:pPr>
            <a:r>
              <a:rPr lang="ja-JP" altLang="en-US" sz="2400">
                <a:latin typeface="+mn-ea"/>
                <a:ea typeface="+mn-ea"/>
              </a:rPr>
              <a:t>・ユーザは取得された情報から，温度によって変化する楽曲を聴くことができる</a:t>
            </a:r>
            <a:endParaRPr lang="en-US" altLang="ja-JP" sz="2400">
              <a:latin typeface="+mn-ea"/>
              <a:ea typeface="+mn-ea"/>
            </a:endParaRPr>
          </a:p>
          <a:p>
            <a:pPr>
              <a:spcBef>
                <a:spcPts val="1600"/>
              </a:spcBef>
            </a:pPr>
            <a:r>
              <a:rPr lang="ja-JP" altLang="en-US" sz="2400">
                <a:latin typeface="+mn-ea"/>
                <a:ea typeface="+mn-ea"/>
              </a:rPr>
              <a:t>・ユーザはスプレッドシートに入力することで曲情報の取得やプレイリスト編集ができる</a:t>
            </a:r>
            <a:endParaRPr lang="ja-JP" altLang="en-US" sz="2400" dirty="0">
              <a:latin typeface="+mn-ea"/>
              <a:ea typeface="+mn-ea"/>
            </a:endParaRPr>
          </a:p>
        </p:txBody>
      </p:sp>
      <p:sp>
        <p:nvSpPr>
          <p:cNvPr id="10" name="テキスト ボックス 9">
            <a:extLst>
              <a:ext uri="{FF2B5EF4-FFF2-40B4-BE49-F238E27FC236}">
                <a16:creationId xmlns:a16="http://schemas.microsoft.com/office/drawing/2014/main" id="{60D5217F-6212-5A8D-6D01-BF22B2F1E39D}"/>
              </a:ext>
            </a:extLst>
          </p:cNvPr>
          <p:cNvSpPr txBox="1"/>
          <p:nvPr/>
        </p:nvSpPr>
        <p:spPr>
          <a:xfrm>
            <a:off x="793242" y="45778"/>
            <a:ext cx="1975104" cy="666786"/>
          </a:xfrm>
          <a:prstGeom prst="rect">
            <a:avLst/>
          </a:prstGeom>
          <a:noFill/>
        </p:spPr>
        <p:txBody>
          <a:bodyPr wrap="square">
            <a:spAutoFit/>
          </a:bodyPr>
          <a:lstStyle/>
          <a:p>
            <a:r>
              <a:rPr lang="ja-JP" altLang="en-US" sz="3733"/>
              <a:t>概要</a:t>
            </a:r>
          </a:p>
        </p:txBody>
      </p:sp>
      <p:pic>
        <p:nvPicPr>
          <p:cNvPr id="12" name="図 11">
            <a:extLst>
              <a:ext uri="{FF2B5EF4-FFF2-40B4-BE49-F238E27FC236}">
                <a16:creationId xmlns:a16="http://schemas.microsoft.com/office/drawing/2014/main" id="{D7AE6D56-83E9-7EF1-1518-EAF41EDCAB99}"/>
              </a:ext>
            </a:extLst>
          </p:cNvPr>
          <p:cNvPicPr>
            <a:picLocks noChangeAspect="1"/>
          </p:cNvPicPr>
          <p:nvPr/>
        </p:nvPicPr>
        <p:blipFill>
          <a:blip r:embed="rId3"/>
          <a:stretch>
            <a:fillRect/>
          </a:stretch>
        </p:blipFill>
        <p:spPr>
          <a:xfrm>
            <a:off x="913947" y="3397924"/>
            <a:ext cx="2045154" cy="2045154"/>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3" name="テキスト ボックス 12">
            <a:extLst>
              <a:ext uri="{FF2B5EF4-FFF2-40B4-BE49-F238E27FC236}">
                <a16:creationId xmlns:a16="http://schemas.microsoft.com/office/drawing/2014/main" id="{7E4BCB37-55B8-8A85-2227-0492541B2F7D}"/>
              </a:ext>
            </a:extLst>
          </p:cNvPr>
          <p:cNvSpPr txBox="1"/>
          <p:nvPr/>
        </p:nvSpPr>
        <p:spPr>
          <a:xfrm>
            <a:off x="1147426" y="5717183"/>
            <a:ext cx="1748173" cy="502766"/>
          </a:xfrm>
          <a:prstGeom prst="rect">
            <a:avLst/>
          </a:prstGeom>
          <a:noFill/>
        </p:spPr>
        <p:txBody>
          <a:bodyPr wrap="square" rtlCol="0">
            <a:spAutoFit/>
          </a:bodyPr>
          <a:lstStyle/>
          <a:p>
            <a:r>
              <a:rPr kumimoji="1" lang="en-US" altLang="ja-JP" sz="2667" dirty="0">
                <a:latin typeface="Arial Rounded MT Bold" panose="020F0704030504030204" pitchFamily="34" charset="0"/>
              </a:rPr>
              <a:t>Remo 3</a:t>
            </a:r>
            <a:endParaRPr kumimoji="1" lang="ja-JP" altLang="en-US" sz="2667">
              <a:latin typeface="Arial Rounded MT Bold" panose="020F0704030504030204" pitchFamily="34" charset="0"/>
            </a:endParaRPr>
          </a:p>
        </p:txBody>
      </p:sp>
      <p:pic>
        <p:nvPicPr>
          <p:cNvPr id="14" name="図 13">
            <a:extLst>
              <a:ext uri="{FF2B5EF4-FFF2-40B4-BE49-F238E27FC236}">
                <a16:creationId xmlns:a16="http://schemas.microsoft.com/office/drawing/2014/main" id="{12BE42DA-52E4-2767-2790-F797BEB171A7}"/>
              </a:ext>
            </a:extLst>
          </p:cNvPr>
          <p:cNvPicPr>
            <a:picLocks noChangeAspect="1"/>
          </p:cNvPicPr>
          <p:nvPr/>
        </p:nvPicPr>
        <p:blipFill>
          <a:blip r:embed="rId4"/>
          <a:stretch>
            <a:fillRect/>
          </a:stretch>
        </p:blipFill>
        <p:spPr>
          <a:xfrm>
            <a:off x="4656961" y="3641741"/>
            <a:ext cx="4372583" cy="1313320"/>
          </a:xfrm>
          <a:prstGeom prst="rect">
            <a:avLst/>
          </a:prstGeom>
        </p:spPr>
      </p:pic>
      <p:sp>
        <p:nvSpPr>
          <p:cNvPr id="15" name="テキスト ボックス 14">
            <a:extLst>
              <a:ext uri="{FF2B5EF4-FFF2-40B4-BE49-F238E27FC236}">
                <a16:creationId xmlns:a16="http://schemas.microsoft.com/office/drawing/2014/main" id="{C51ECC22-1C91-693C-0565-923D0FC778F6}"/>
              </a:ext>
            </a:extLst>
          </p:cNvPr>
          <p:cNvSpPr txBox="1"/>
          <p:nvPr/>
        </p:nvSpPr>
        <p:spPr>
          <a:xfrm>
            <a:off x="5938880" y="5629970"/>
            <a:ext cx="2385969" cy="502766"/>
          </a:xfrm>
          <a:prstGeom prst="rect">
            <a:avLst/>
          </a:prstGeom>
          <a:noFill/>
        </p:spPr>
        <p:txBody>
          <a:bodyPr wrap="square" rtlCol="0">
            <a:spAutoFit/>
          </a:bodyPr>
          <a:lstStyle/>
          <a:p>
            <a:r>
              <a:rPr kumimoji="1" lang="en-US" altLang="ja-JP" sz="2667" dirty="0">
                <a:latin typeface="Arial Rounded MT Bold" panose="020F0704030504030204" pitchFamily="34" charset="0"/>
              </a:rPr>
              <a:t>Spotify</a:t>
            </a:r>
            <a:endParaRPr kumimoji="1" lang="ja-JP" altLang="en-US" sz="2667">
              <a:latin typeface="Arial Rounded MT Bold" panose="020F0704030504030204" pitchFamily="34" charset="0"/>
            </a:endParaRPr>
          </a:p>
        </p:txBody>
      </p:sp>
      <p:pic>
        <p:nvPicPr>
          <p:cNvPr id="16" name="Picture 6" descr="音楽を聴くことのメリット | エステ・脱毛・美容クリニック WEB クレジット導入│株式会社トリプルクラウン">
            <a:extLst>
              <a:ext uri="{FF2B5EF4-FFF2-40B4-BE49-F238E27FC236}">
                <a16:creationId xmlns:a16="http://schemas.microsoft.com/office/drawing/2014/main" id="{97B4A11C-ECDA-8291-4875-C8361E4F331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710" b="-5710"/>
          <a:stretch/>
        </p:blipFill>
        <p:spPr bwMode="auto">
          <a:xfrm>
            <a:off x="10126999" y="3428999"/>
            <a:ext cx="1942970" cy="2058231"/>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C0DD80CF-0D27-D2DE-260F-53A94C14F4EF}"/>
              </a:ext>
            </a:extLst>
          </p:cNvPr>
          <p:cNvSpPr txBox="1"/>
          <p:nvPr/>
        </p:nvSpPr>
        <p:spPr>
          <a:xfrm>
            <a:off x="10242137" y="5629970"/>
            <a:ext cx="2006190" cy="502766"/>
          </a:xfrm>
          <a:prstGeom prst="rect">
            <a:avLst/>
          </a:prstGeom>
          <a:noFill/>
        </p:spPr>
        <p:txBody>
          <a:bodyPr wrap="square" rtlCol="0">
            <a:spAutoFit/>
          </a:bodyPr>
          <a:lstStyle/>
          <a:p>
            <a:r>
              <a:rPr kumimoji="1" lang="ja-JP" altLang="en-US" sz="2667" b="1">
                <a:latin typeface="MS PMincho" panose="02020600040205080304" pitchFamily="18" charset="-128"/>
                <a:ea typeface="MS PMincho" panose="02020600040205080304" pitchFamily="18" charset="-128"/>
              </a:rPr>
              <a:t>ユーザ</a:t>
            </a:r>
          </a:p>
        </p:txBody>
      </p:sp>
      <p:sp>
        <p:nvSpPr>
          <p:cNvPr id="20" name="右矢印 19">
            <a:extLst>
              <a:ext uri="{FF2B5EF4-FFF2-40B4-BE49-F238E27FC236}">
                <a16:creationId xmlns:a16="http://schemas.microsoft.com/office/drawing/2014/main" id="{8C8DC831-1BEB-F596-DD77-6B1650E61DA2}"/>
              </a:ext>
            </a:extLst>
          </p:cNvPr>
          <p:cNvSpPr/>
          <p:nvPr/>
        </p:nvSpPr>
        <p:spPr>
          <a:xfrm>
            <a:off x="3239860" y="4544679"/>
            <a:ext cx="1223314" cy="278876"/>
          </a:xfrm>
          <a:prstGeom prst="rightArrow">
            <a:avLst/>
          </a:prstGeom>
          <a:solidFill>
            <a:schemeClr val="tx2">
              <a:lumMod val="7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400">
              <a:ln w="0">
                <a:solidFill>
                  <a:schemeClr val="tx2">
                    <a:lumMod val="75000"/>
                  </a:schemeClr>
                </a:solidFill>
              </a:ln>
              <a:solidFill>
                <a:schemeClr val="tx1"/>
              </a:solidFill>
              <a:effectLst>
                <a:outerShdw blurRad="38100" dist="19050" dir="2700000" algn="tl" rotWithShape="0">
                  <a:schemeClr val="dk1">
                    <a:alpha val="40000"/>
                  </a:schemeClr>
                </a:outerShdw>
              </a:effectLst>
            </a:endParaRPr>
          </a:p>
        </p:txBody>
      </p:sp>
      <p:sp>
        <p:nvSpPr>
          <p:cNvPr id="21" name="右矢印 20">
            <a:extLst>
              <a:ext uri="{FF2B5EF4-FFF2-40B4-BE49-F238E27FC236}">
                <a16:creationId xmlns:a16="http://schemas.microsoft.com/office/drawing/2014/main" id="{C728DA7E-6E7B-D90F-4BC2-2A58F7E68B46}"/>
              </a:ext>
            </a:extLst>
          </p:cNvPr>
          <p:cNvSpPr/>
          <p:nvPr/>
        </p:nvSpPr>
        <p:spPr>
          <a:xfrm>
            <a:off x="9081178" y="4435790"/>
            <a:ext cx="994187" cy="278876"/>
          </a:xfrm>
          <a:prstGeom prst="rightArrow">
            <a:avLst/>
          </a:prstGeom>
          <a:solidFill>
            <a:schemeClr val="tx2">
              <a:lumMod val="7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400">
              <a:ln w="0">
                <a:solidFill>
                  <a:schemeClr val="tx2">
                    <a:lumMod val="75000"/>
                  </a:schemeClr>
                </a:solidFill>
              </a:ln>
              <a:solidFill>
                <a:schemeClr val="tx1"/>
              </a:solidFill>
              <a:effectLst>
                <a:outerShdw blurRad="38100" dist="19050" dir="2700000" algn="tl" rotWithShape="0">
                  <a:schemeClr val="dk1">
                    <a:alpha val="40000"/>
                  </a:schemeClr>
                </a:outerShdw>
              </a:effectLst>
            </a:endParaRPr>
          </a:p>
        </p:txBody>
      </p:sp>
      <p:sp>
        <p:nvSpPr>
          <p:cNvPr id="22" name="テキスト ボックス 21">
            <a:extLst>
              <a:ext uri="{FF2B5EF4-FFF2-40B4-BE49-F238E27FC236}">
                <a16:creationId xmlns:a16="http://schemas.microsoft.com/office/drawing/2014/main" id="{2A22EDF7-8523-6174-0118-2C7013E7AD80}"/>
              </a:ext>
            </a:extLst>
          </p:cNvPr>
          <p:cNvSpPr txBox="1"/>
          <p:nvPr/>
        </p:nvSpPr>
        <p:spPr>
          <a:xfrm>
            <a:off x="3167411" y="4108807"/>
            <a:ext cx="1489550" cy="461665"/>
          </a:xfrm>
          <a:prstGeom prst="rect">
            <a:avLst/>
          </a:prstGeom>
          <a:noFill/>
        </p:spPr>
        <p:txBody>
          <a:bodyPr wrap="square" rtlCol="0">
            <a:spAutoFit/>
          </a:bodyPr>
          <a:lstStyle/>
          <a:p>
            <a:r>
              <a:rPr kumimoji="1" lang="ja-JP" altLang="en-US" sz="2400">
                <a:latin typeface="MS PMincho" panose="02020600040205080304" pitchFamily="18" charset="-128"/>
                <a:ea typeface="MS PMincho" panose="02020600040205080304" pitchFamily="18" charset="-128"/>
              </a:rPr>
              <a:t>温度情報</a:t>
            </a:r>
          </a:p>
        </p:txBody>
      </p:sp>
      <p:sp>
        <p:nvSpPr>
          <p:cNvPr id="23" name="テキスト ボックス 22">
            <a:extLst>
              <a:ext uri="{FF2B5EF4-FFF2-40B4-BE49-F238E27FC236}">
                <a16:creationId xmlns:a16="http://schemas.microsoft.com/office/drawing/2014/main" id="{64F7E7E0-7164-17B2-3EF3-C0C75B16E311}"/>
              </a:ext>
            </a:extLst>
          </p:cNvPr>
          <p:cNvSpPr txBox="1"/>
          <p:nvPr/>
        </p:nvSpPr>
        <p:spPr>
          <a:xfrm>
            <a:off x="9140099" y="3917577"/>
            <a:ext cx="986900" cy="461665"/>
          </a:xfrm>
          <a:prstGeom prst="rect">
            <a:avLst/>
          </a:prstGeom>
          <a:noFill/>
        </p:spPr>
        <p:txBody>
          <a:bodyPr wrap="square" rtlCol="0">
            <a:spAutoFit/>
          </a:bodyPr>
          <a:lstStyle/>
          <a:p>
            <a:r>
              <a:rPr kumimoji="1" lang="ja-JP" altLang="en-US" sz="2400">
                <a:latin typeface="MS PMincho" panose="02020600040205080304" pitchFamily="18" charset="-128"/>
                <a:ea typeface="MS PMincho" panose="02020600040205080304" pitchFamily="18" charset="-128"/>
              </a:rPr>
              <a:t>楽曲</a:t>
            </a:r>
          </a:p>
        </p:txBody>
      </p:sp>
      <p:cxnSp>
        <p:nvCxnSpPr>
          <p:cNvPr id="7" name="직선 연결선 6">
            <a:extLst>
              <a:ext uri="{FF2B5EF4-FFF2-40B4-BE49-F238E27FC236}">
                <a16:creationId xmlns:a16="http://schemas.microsoft.com/office/drawing/2014/main" id="{88EF31CE-B425-D9D0-A5B2-FDBB16AB8F77}"/>
              </a:ext>
            </a:extLst>
          </p:cNvPr>
          <p:cNvCxnSpPr>
            <a:cxnSpLocks/>
          </p:cNvCxnSpPr>
          <p:nvPr/>
        </p:nvCxnSpPr>
        <p:spPr>
          <a:xfrm>
            <a:off x="698500" y="725264"/>
            <a:ext cx="11493500" cy="0"/>
          </a:xfrm>
          <a:prstGeom prst="line">
            <a:avLst/>
          </a:prstGeom>
          <a:ln w="19050"/>
        </p:spPr>
        <p:style>
          <a:lnRef idx="1">
            <a:schemeClr val="dk1"/>
          </a:lnRef>
          <a:fillRef idx="0">
            <a:schemeClr val="dk1"/>
          </a:fillRef>
          <a:effectRef idx="0">
            <a:schemeClr val="dk1"/>
          </a:effectRef>
          <a:fontRef idx="minor">
            <a:schemeClr val="tx1"/>
          </a:fontRef>
        </p:style>
      </p:cxnSp>
      <p:sp>
        <p:nvSpPr>
          <p:cNvPr id="9" name="テキスト ボックス 22">
            <a:extLst>
              <a:ext uri="{FF2B5EF4-FFF2-40B4-BE49-F238E27FC236}">
                <a16:creationId xmlns:a16="http://schemas.microsoft.com/office/drawing/2014/main" id="{D05AAAE5-E399-261C-015F-1DA0D868989C}"/>
              </a:ext>
            </a:extLst>
          </p:cNvPr>
          <p:cNvSpPr txBox="1"/>
          <p:nvPr/>
        </p:nvSpPr>
        <p:spPr>
          <a:xfrm>
            <a:off x="9292499" y="4069977"/>
            <a:ext cx="986900" cy="461665"/>
          </a:xfrm>
          <a:prstGeom prst="rect">
            <a:avLst/>
          </a:prstGeom>
          <a:noFill/>
        </p:spPr>
        <p:txBody>
          <a:bodyPr wrap="square" rtlCol="0">
            <a:spAutoFit/>
          </a:bodyPr>
          <a:lstStyle/>
          <a:p>
            <a:r>
              <a:rPr kumimoji="1" lang="ja-JP" altLang="en-US" sz="2400">
                <a:latin typeface="MS PMincho" panose="02020600040205080304" pitchFamily="18" charset="-128"/>
                <a:ea typeface="MS PMincho" panose="02020600040205080304" pitchFamily="18" charset="-128"/>
              </a:rPr>
              <a:t>楽曲</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5" name="Google Shape;765;p51"/>
          <p:cNvSpPr txBox="1">
            <a:spLocks noGrp="1"/>
          </p:cNvSpPr>
          <p:nvPr>
            <p:ph type="title"/>
          </p:nvPr>
        </p:nvSpPr>
        <p:spPr>
          <a:xfrm>
            <a:off x="774700" y="55053"/>
            <a:ext cx="3358650" cy="696947"/>
          </a:xfrm>
          <a:prstGeom prst="rect">
            <a:avLst/>
          </a:prstGeom>
        </p:spPr>
        <p:txBody>
          <a:bodyPr spcFirstLastPara="1" vert="horz" wrap="square" lIns="121900" tIns="121900" rIns="121900" bIns="121900" rtlCol="0" anchor="t" anchorCtr="0">
            <a:noAutofit/>
          </a:bodyPr>
          <a:lstStyle/>
          <a:p>
            <a:pPr algn="l"/>
            <a:r>
              <a:rPr lang="en" sz="3600" dirty="0" err="1">
                <a:latin typeface="Arial" panose="020B0604020202020204" pitchFamily="34" charset="0"/>
                <a:ea typeface="MS Mincho" panose="02020609040205080304" pitchFamily="49" charset="-128"/>
                <a:cs typeface="Arial" panose="020B0604020202020204" pitchFamily="34" charset="0"/>
              </a:rPr>
              <a:t>製品の機能</a:t>
            </a:r>
            <a:r>
              <a:rPr lang="en" sz="4000" dirty="0">
                <a:latin typeface="MS PMincho" panose="02020600040205080304" pitchFamily="18" charset="-128"/>
                <a:ea typeface="MS PMincho" panose="02020600040205080304" pitchFamily="18" charset="-128"/>
              </a:rPr>
              <a:t> </a:t>
            </a:r>
            <a:endParaRPr sz="4000" dirty="0">
              <a:latin typeface="MS PMincho" panose="02020600040205080304" pitchFamily="18" charset="-128"/>
              <a:ea typeface="MS PMincho" panose="02020600040205080304" pitchFamily="18" charset="-128"/>
            </a:endParaRPr>
          </a:p>
        </p:txBody>
      </p:sp>
      <p:sp>
        <p:nvSpPr>
          <p:cNvPr id="14" name="テキスト ボックス 13">
            <a:extLst>
              <a:ext uri="{FF2B5EF4-FFF2-40B4-BE49-F238E27FC236}">
                <a16:creationId xmlns:a16="http://schemas.microsoft.com/office/drawing/2014/main" id="{7ECBEB98-3B8D-76DE-A77B-05DFC3FEEC1D}"/>
              </a:ext>
            </a:extLst>
          </p:cNvPr>
          <p:cNvSpPr txBox="1"/>
          <p:nvPr/>
        </p:nvSpPr>
        <p:spPr>
          <a:xfrm>
            <a:off x="755650" y="1191101"/>
            <a:ext cx="11512550" cy="2308324"/>
          </a:xfrm>
          <a:prstGeom prst="rect">
            <a:avLst/>
          </a:prstGeom>
          <a:noFill/>
        </p:spPr>
        <p:txBody>
          <a:bodyPr wrap="square" rtlCol="0">
            <a:spAutoFit/>
          </a:bodyPr>
          <a:lstStyle/>
          <a:p>
            <a:r>
              <a:rPr lang="ja-JP" altLang="en-US" sz="2000">
                <a:solidFill>
                  <a:schemeClr val="tx2">
                    <a:lumMod val="75000"/>
                  </a:schemeClr>
                </a:solidFill>
                <a:latin typeface="+mn-lt"/>
                <a:ea typeface="MS Mincho" panose="02020609040205080304" pitchFamily="49" charset="-128"/>
              </a:rPr>
              <a:t>・</a:t>
            </a:r>
            <a:r>
              <a:rPr lang="en-US" altLang="ja-JP" sz="2000" dirty="0">
                <a:solidFill>
                  <a:schemeClr val="tx1">
                    <a:lumMod val="95000"/>
                    <a:lumOff val="5000"/>
                  </a:schemeClr>
                </a:solidFill>
                <a:latin typeface="+mn-lt"/>
                <a:ea typeface="+mn-ea"/>
              </a:rPr>
              <a:t>30</a:t>
            </a:r>
            <a:r>
              <a:rPr lang="ja-JP" altLang="en-US" sz="2000">
                <a:solidFill>
                  <a:schemeClr val="tx1">
                    <a:lumMod val="95000"/>
                    <a:lumOff val="5000"/>
                  </a:schemeClr>
                </a:solidFill>
                <a:latin typeface="+mn-lt"/>
                <a:ea typeface="+mn-ea"/>
              </a:rPr>
              <a:t>分ごとに</a:t>
            </a:r>
            <a:r>
              <a:rPr lang="en-US" altLang="ja-JP" sz="2000" dirty="0">
                <a:solidFill>
                  <a:schemeClr val="tx1">
                    <a:lumMod val="95000"/>
                    <a:lumOff val="5000"/>
                  </a:schemeClr>
                </a:solidFill>
                <a:latin typeface="+mn-lt"/>
                <a:ea typeface="+mn-ea"/>
              </a:rPr>
              <a:t>Remo3</a:t>
            </a:r>
            <a:r>
              <a:rPr lang="ja-JP" altLang="en-US" sz="2000">
                <a:solidFill>
                  <a:schemeClr val="tx1">
                    <a:lumMod val="95000"/>
                    <a:lumOff val="5000"/>
                  </a:schemeClr>
                </a:solidFill>
                <a:latin typeface="+mn-lt"/>
                <a:ea typeface="+mn-ea"/>
              </a:rPr>
              <a:t>のセンサで室内の温度を取得し、</a:t>
            </a:r>
            <a:r>
              <a:rPr lang="en-US" altLang="ja-JP" sz="2000" dirty="0">
                <a:solidFill>
                  <a:schemeClr val="tx1">
                    <a:lumMod val="95000"/>
                    <a:lumOff val="5000"/>
                  </a:schemeClr>
                </a:solidFill>
                <a:latin typeface="+mn-lt"/>
                <a:ea typeface="+mn-ea"/>
              </a:rPr>
              <a:t>Google </a:t>
            </a:r>
            <a:r>
              <a:rPr lang="ja-JP" altLang="en-US" sz="2000">
                <a:solidFill>
                  <a:schemeClr val="tx1">
                    <a:lumMod val="95000"/>
                    <a:lumOff val="5000"/>
                  </a:schemeClr>
                </a:solidFill>
                <a:latin typeface="+mn-lt"/>
                <a:ea typeface="+mn-ea"/>
              </a:rPr>
              <a:t>スプレッドシートに</a:t>
            </a:r>
            <a:r>
              <a:rPr lang="en-US" altLang="ja-JP" sz="2000" dirty="0">
                <a:solidFill>
                  <a:schemeClr val="tx1">
                    <a:lumMod val="95000"/>
                    <a:lumOff val="5000"/>
                  </a:schemeClr>
                </a:solidFill>
                <a:latin typeface="+mn-lt"/>
                <a:ea typeface="+mn-ea"/>
              </a:rPr>
              <a:t>   </a:t>
            </a:r>
            <a:r>
              <a:rPr lang="ja-JP" altLang="en-US" sz="2000">
                <a:solidFill>
                  <a:schemeClr val="tx1">
                    <a:lumMod val="95000"/>
                    <a:lumOff val="5000"/>
                  </a:schemeClr>
                </a:solidFill>
                <a:latin typeface="+mn-lt"/>
                <a:ea typeface="+mn-ea"/>
              </a:rPr>
              <a:t>記録する</a:t>
            </a:r>
            <a:endParaRPr lang="en-US" altLang="ja-JP" sz="2000">
              <a:solidFill>
                <a:schemeClr val="tx1">
                  <a:lumMod val="95000"/>
                  <a:lumOff val="5000"/>
                </a:schemeClr>
              </a:solidFill>
              <a:latin typeface="+mn-lt"/>
              <a:ea typeface="+mn-ea"/>
            </a:endParaRPr>
          </a:p>
          <a:p>
            <a:endParaRPr lang="en-US" altLang="ja-JP" sz="2000" dirty="0">
              <a:solidFill>
                <a:schemeClr val="tx1">
                  <a:lumMod val="95000"/>
                  <a:lumOff val="5000"/>
                </a:schemeClr>
              </a:solidFill>
              <a:latin typeface="+mn-lt"/>
              <a:ea typeface="+mn-ea"/>
            </a:endParaRPr>
          </a:p>
          <a:p>
            <a:r>
              <a:rPr lang="ja-JP" altLang="en-US" sz="2000">
                <a:solidFill>
                  <a:schemeClr val="tx1">
                    <a:lumMod val="95000"/>
                    <a:lumOff val="5000"/>
                  </a:schemeClr>
                </a:solidFill>
                <a:latin typeface="+mn-lt"/>
                <a:ea typeface="+mn-ea"/>
              </a:rPr>
              <a:t>・あらかじめ設定した温度の範囲に応じて</a:t>
            </a:r>
            <a:r>
              <a:rPr lang="en-US" altLang="ja-JP" sz="2000" dirty="0">
                <a:solidFill>
                  <a:schemeClr val="tx1">
                    <a:lumMod val="95000"/>
                    <a:lumOff val="5000"/>
                  </a:schemeClr>
                </a:solidFill>
                <a:latin typeface="+mn-lt"/>
                <a:ea typeface="+mn-ea"/>
              </a:rPr>
              <a:t>Spotify</a:t>
            </a:r>
            <a:r>
              <a:rPr lang="ja-JP" altLang="en-US" sz="2000">
                <a:solidFill>
                  <a:schemeClr val="tx1">
                    <a:lumMod val="95000"/>
                    <a:lumOff val="5000"/>
                  </a:schemeClr>
                </a:solidFill>
                <a:latin typeface="+mn-lt"/>
                <a:ea typeface="+mn-ea"/>
              </a:rPr>
              <a:t>のプレイリストから対応する楽曲を再生</a:t>
            </a:r>
            <a:endParaRPr lang="en-US" altLang="ja-JP" sz="2000">
              <a:solidFill>
                <a:schemeClr val="tx1">
                  <a:lumMod val="95000"/>
                  <a:lumOff val="5000"/>
                </a:schemeClr>
              </a:solidFill>
              <a:latin typeface="+mn-lt"/>
              <a:ea typeface="+mn-ea"/>
            </a:endParaRPr>
          </a:p>
          <a:p>
            <a:endParaRPr lang="en-US" altLang="ja-JP" sz="2000">
              <a:solidFill>
                <a:schemeClr val="tx1">
                  <a:lumMod val="95000"/>
                  <a:lumOff val="5000"/>
                </a:schemeClr>
              </a:solidFill>
              <a:latin typeface="+mn-lt"/>
              <a:ea typeface="+mn-ea"/>
            </a:endParaRPr>
          </a:p>
          <a:p>
            <a:r>
              <a:rPr lang="ja-JP" altLang="en-US" sz="2000">
                <a:solidFill>
                  <a:schemeClr val="tx1">
                    <a:lumMod val="95000"/>
                    <a:lumOff val="5000"/>
                  </a:schemeClr>
                </a:solidFill>
                <a:latin typeface="+mn-lt"/>
                <a:ea typeface="+mn-ea"/>
              </a:rPr>
              <a:t>・スプレッドシートの操作により、ユーザは曲の移動や曲情報の取得、プレイリストの編集ができる</a:t>
            </a:r>
            <a:endParaRPr lang="en-US" altLang="ja-JP" sz="2000">
              <a:solidFill>
                <a:schemeClr val="tx1">
                  <a:lumMod val="95000"/>
                  <a:lumOff val="5000"/>
                </a:schemeClr>
              </a:solidFill>
              <a:latin typeface="+mn-lt"/>
              <a:ea typeface="+mn-ea"/>
            </a:endParaRPr>
          </a:p>
          <a:p>
            <a:endParaRPr kumimoji="1" lang="ja-JP" altLang="en-US" sz="2400">
              <a:latin typeface="+mn-ea"/>
              <a:ea typeface="+mn-ea"/>
            </a:endParaRPr>
          </a:p>
        </p:txBody>
      </p:sp>
      <p:graphicFrame>
        <p:nvGraphicFramePr>
          <p:cNvPr id="15" name="표 7">
            <a:extLst>
              <a:ext uri="{FF2B5EF4-FFF2-40B4-BE49-F238E27FC236}">
                <a16:creationId xmlns:a16="http://schemas.microsoft.com/office/drawing/2014/main" id="{31A62543-B72E-839E-36E6-14C738046221}"/>
              </a:ext>
            </a:extLst>
          </p:cNvPr>
          <p:cNvGraphicFramePr>
            <a:graphicFrameLocks noGrp="1"/>
          </p:cNvGraphicFramePr>
          <p:nvPr>
            <p:extLst>
              <p:ext uri="{D42A27DB-BD31-4B8C-83A1-F6EECF244321}">
                <p14:modId xmlns:p14="http://schemas.microsoft.com/office/powerpoint/2010/main" val="2122173873"/>
              </p:ext>
            </p:extLst>
          </p:nvPr>
        </p:nvGraphicFramePr>
        <p:xfrm>
          <a:off x="2482850" y="3929988"/>
          <a:ext cx="8115300" cy="2595844"/>
        </p:xfrm>
        <a:graphic>
          <a:graphicData uri="http://schemas.openxmlformats.org/drawingml/2006/table">
            <a:tbl>
              <a:tblPr firstRow="1" bandRow="1">
                <a:tableStyleId>{5C22544A-7EE6-4342-B048-85BDC9FD1C3A}</a:tableStyleId>
              </a:tblPr>
              <a:tblGrid>
                <a:gridCol w="2790078">
                  <a:extLst>
                    <a:ext uri="{9D8B030D-6E8A-4147-A177-3AD203B41FA5}">
                      <a16:colId xmlns:a16="http://schemas.microsoft.com/office/drawing/2014/main" val="128615842"/>
                    </a:ext>
                  </a:extLst>
                </a:gridCol>
                <a:gridCol w="5325222">
                  <a:extLst>
                    <a:ext uri="{9D8B030D-6E8A-4147-A177-3AD203B41FA5}">
                      <a16:colId xmlns:a16="http://schemas.microsoft.com/office/drawing/2014/main" val="2545550813"/>
                    </a:ext>
                  </a:extLst>
                </a:gridCol>
              </a:tblGrid>
              <a:tr h="526424">
                <a:tc>
                  <a:txBody>
                    <a:bodyPr/>
                    <a:lstStyle/>
                    <a:p>
                      <a:pPr algn="ctr" latinLnBrk="1"/>
                      <a:r>
                        <a:rPr lang="ja-JP" altLang="en-US" sz="2800" b="1" dirty="0">
                          <a:solidFill>
                            <a:srgbClr val="002060"/>
                          </a:solidFill>
                          <a:latin typeface="+mj-ea"/>
                          <a:ea typeface="+mj-ea"/>
                        </a:rPr>
                        <a:t>温度</a:t>
                      </a:r>
                      <a:endParaRPr lang="ko-KR" altLang="en-US" sz="2800" b="1" dirty="0">
                        <a:solidFill>
                          <a:srgbClr val="002060"/>
                        </a:solidFill>
                        <a:latin typeface="+mj-ea"/>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800" b="1" dirty="0">
                          <a:solidFill>
                            <a:srgbClr val="002060"/>
                          </a:solidFill>
                          <a:latin typeface="+mj-ea"/>
                          <a:ea typeface="+mj-ea"/>
                        </a:rPr>
                        <a:t>プレイリスト</a:t>
                      </a:r>
                      <a:endParaRPr lang="ko-KR" altLang="en-US" sz="2800" b="1" dirty="0">
                        <a:solidFill>
                          <a:srgbClr val="002060"/>
                        </a:solidFill>
                        <a:latin typeface="+mj-ea"/>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67822936"/>
                  </a:ext>
                </a:extLst>
              </a:tr>
              <a:tr h="511801">
                <a:tc>
                  <a:txBody>
                    <a:bodyPr/>
                    <a:lstStyle/>
                    <a:p>
                      <a:pPr algn="ctr" latinLnBrk="1"/>
                      <a:r>
                        <a:rPr lang="en-US" altLang="ja-JP" sz="2400" dirty="0">
                          <a:solidFill>
                            <a:schemeClr val="tx1"/>
                          </a:solidFill>
                          <a:latin typeface="MS Mincho" panose="02020609040205080304" pitchFamily="49" charset="-128"/>
                          <a:ea typeface="MS Mincho" panose="02020609040205080304" pitchFamily="49" charset="-128"/>
                        </a:rPr>
                        <a:t>10℃</a:t>
                      </a:r>
                      <a:r>
                        <a:rPr lang="ja-JP" altLang="en-US" sz="2400" dirty="0">
                          <a:solidFill>
                            <a:schemeClr val="tx1"/>
                          </a:solidFill>
                          <a:latin typeface="MS Mincho" panose="02020609040205080304" pitchFamily="49" charset="-128"/>
                          <a:ea typeface="MS Mincho" panose="02020609040205080304" pitchFamily="49" charset="-128"/>
                        </a:rPr>
                        <a:t>以下</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400" dirty="0">
                          <a:solidFill>
                            <a:schemeClr val="tx1"/>
                          </a:solidFill>
                          <a:latin typeface="MS Mincho" panose="02020609040205080304" pitchFamily="49" charset="-128"/>
                          <a:ea typeface="MS Mincho" panose="02020609040205080304" pitchFamily="49" charset="-128"/>
                        </a:rPr>
                        <a:t>冬</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7561545"/>
                  </a:ext>
                </a:extLst>
              </a:tr>
              <a:tr h="511801">
                <a:tc>
                  <a:txBody>
                    <a:bodyPr/>
                    <a:lstStyle/>
                    <a:p>
                      <a:pPr algn="ctr" latinLnBrk="1"/>
                      <a:r>
                        <a:rPr lang="en-US" altLang="ko-KR" sz="2400" dirty="0">
                          <a:solidFill>
                            <a:schemeClr val="tx1"/>
                          </a:solidFill>
                          <a:latin typeface="MS Mincho" panose="02020609040205080304" pitchFamily="49" charset="-128"/>
                          <a:ea typeface="MS Mincho" panose="02020609040205080304" pitchFamily="49" charset="-128"/>
                        </a:rPr>
                        <a:t>11 ~ 15</a:t>
                      </a:r>
                      <a:r>
                        <a:rPr lang="ja-JP" altLang="en-US" sz="2400" dirty="0">
                          <a:solidFill>
                            <a:schemeClr val="tx1"/>
                          </a:solidFill>
                          <a:latin typeface="MS Mincho" panose="02020609040205080304" pitchFamily="49" charset="-128"/>
                          <a:ea typeface="MS Mincho" panose="02020609040205080304" pitchFamily="49" charset="-128"/>
                        </a:rPr>
                        <a:t>℃</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400" dirty="0">
                          <a:solidFill>
                            <a:schemeClr val="tx1"/>
                          </a:solidFill>
                          <a:latin typeface="MS Mincho" panose="02020609040205080304" pitchFamily="49" charset="-128"/>
                          <a:ea typeface="MS Mincho" panose="02020609040205080304" pitchFamily="49" charset="-128"/>
                        </a:rPr>
                        <a:t>秋</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648765"/>
                  </a:ext>
                </a:extLst>
              </a:tr>
              <a:tr h="511801">
                <a:tc>
                  <a:txBody>
                    <a:bodyPr/>
                    <a:lstStyle/>
                    <a:p>
                      <a:pPr algn="ctr" latinLnBrk="1"/>
                      <a:r>
                        <a:rPr lang="en-US" altLang="ko-KR" sz="2400" dirty="0">
                          <a:solidFill>
                            <a:schemeClr val="tx1"/>
                          </a:solidFill>
                          <a:latin typeface="MS Mincho" panose="02020609040205080304" pitchFamily="49" charset="-128"/>
                          <a:ea typeface="MS Mincho" panose="02020609040205080304" pitchFamily="49" charset="-128"/>
                        </a:rPr>
                        <a:t>16 ~ 25</a:t>
                      </a:r>
                      <a:r>
                        <a:rPr lang="ja-JP" altLang="en-US" sz="2400" dirty="0">
                          <a:solidFill>
                            <a:schemeClr val="tx1"/>
                          </a:solidFill>
                          <a:latin typeface="MS Mincho" panose="02020609040205080304" pitchFamily="49" charset="-128"/>
                          <a:ea typeface="MS Mincho" panose="02020609040205080304" pitchFamily="49" charset="-128"/>
                        </a:rPr>
                        <a:t>℃</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400" dirty="0">
                          <a:solidFill>
                            <a:schemeClr val="tx1"/>
                          </a:solidFill>
                          <a:latin typeface="MS Mincho" panose="02020609040205080304" pitchFamily="49" charset="-128"/>
                          <a:ea typeface="MS Mincho" panose="02020609040205080304" pitchFamily="49" charset="-128"/>
                        </a:rPr>
                        <a:t>春</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80893322"/>
                  </a:ext>
                </a:extLst>
              </a:tr>
              <a:tr h="511801">
                <a:tc>
                  <a:txBody>
                    <a:bodyPr/>
                    <a:lstStyle/>
                    <a:p>
                      <a:pPr algn="ctr" latinLnBrk="1"/>
                      <a:r>
                        <a:rPr lang="en-US" altLang="ja-JP" sz="2400" dirty="0">
                          <a:solidFill>
                            <a:schemeClr val="tx1"/>
                          </a:solidFill>
                          <a:latin typeface="MS Mincho" panose="02020609040205080304" pitchFamily="49" charset="-128"/>
                          <a:ea typeface="MS Mincho" panose="02020609040205080304" pitchFamily="49" charset="-128"/>
                        </a:rPr>
                        <a:t>26℃</a:t>
                      </a:r>
                      <a:r>
                        <a:rPr lang="ja-JP" altLang="en-US" sz="2400" dirty="0">
                          <a:solidFill>
                            <a:schemeClr val="tx1"/>
                          </a:solidFill>
                          <a:latin typeface="MS Mincho" panose="02020609040205080304" pitchFamily="49" charset="-128"/>
                          <a:ea typeface="MS Mincho" panose="02020609040205080304" pitchFamily="49" charset="-128"/>
                        </a:rPr>
                        <a:t>以上</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400" dirty="0">
                          <a:solidFill>
                            <a:schemeClr val="tx1"/>
                          </a:solidFill>
                          <a:latin typeface="MS Mincho" panose="02020609040205080304" pitchFamily="49" charset="-128"/>
                          <a:ea typeface="MS Mincho" panose="02020609040205080304" pitchFamily="49" charset="-128"/>
                        </a:rPr>
                        <a:t>夏</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8849192"/>
                  </a:ext>
                </a:extLst>
              </a:tr>
            </a:tbl>
          </a:graphicData>
        </a:graphic>
      </p:graphicFrame>
      <p:cxnSp>
        <p:nvCxnSpPr>
          <p:cNvPr id="4" name="직선 연결선 3">
            <a:extLst>
              <a:ext uri="{FF2B5EF4-FFF2-40B4-BE49-F238E27FC236}">
                <a16:creationId xmlns:a16="http://schemas.microsoft.com/office/drawing/2014/main" id="{4C6005D8-08AB-6B9B-0C93-6120973D8B68}"/>
              </a:ext>
            </a:extLst>
          </p:cNvPr>
          <p:cNvCxnSpPr>
            <a:cxnSpLocks/>
          </p:cNvCxnSpPr>
          <p:nvPr/>
        </p:nvCxnSpPr>
        <p:spPr>
          <a:xfrm>
            <a:off x="698500" y="971550"/>
            <a:ext cx="11493500" cy="0"/>
          </a:xfrm>
          <a:prstGeom prst="line">
            <a:avLst/>
          </a:prstGeom>
          <a:ln w="19050"/>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pic>
        <p:nvPicPr>
          <p:cNvPr id="3" name="図 2">
            <a:extLst>
              <a:ext uri="{FF2B5EF4-FFF2-40B4-BE49-F238E27FC236}">
                <a16:creationId xmlns:a16="http://schemas.microsoft.com/office/drawing/2014/main" id="{3AB7A0EC-D792-5783-2E8E-A08C41579B41}"/>
              </a:ext>
            </a:extLst>
          </p:cNvPr>
          <p:cNvPicPr>
            <a:picLocks noChangeAspect="1"/>
          </p:cNvPicPr>
          <p:nvPr/>
        </p:nvPicPr>
        <p:blipFill>
          <a:blip r:embed="rId3"/>
          <a:stretch>
            <a:fillRect/>
          </a:stretch>
        </p:blipFill>
        <p:spPr>
          <a:xfrm>
            <a:off x="789813" y="1326834"/>
            <a:ext cx="1946877" cy="1988300"/>
          </a:xfrm>
          <a:prstGeom prst="rect">
            <a:avLst/>
          </a:prstGeom>
        </p:spPr>
      </p:pic>
      <p:pic>
        <p:nvPicPr>
          <p:cNvPr id="5" name="図 4">
            <a:extLst>
              <a:ext uri="{FF2B5EF4-FFF2-40B4-BE49-F238E27FC236}">
                <a16:creationId xmlns:a16="http://schemas.microsoft.com/office/drawing/2014/main" id="{D4358A16-CD5C-345E-5740-D554C3A4257B}"/>
              </a:ext>
            </a:extLst>
          </p:cNvPr>
          <p:cNvPicPr>
            <a:picLocks noChangeAspect="1"/>
          </p:cNvPicPr>
          <p:nvPr/>
        </p:nvPicPr>
        <p:blipFill>
          <a:blip r:embed="rId4"/>
          <a:stretch>
            <a:fillRect/>
          </a:stretch>
        </p:blipFill>
        <p:spPr>
          <a:xfrm>
            <a:off x="3666953" y="1326834"/>
            <a:ext cx="1979946" cy="1973228"/>
          </a:xfrm>
          <a:prstGeom prst="rect">
            <a:avLst/>
          </a:prstGeom>
        </p:spPr>
      </p:pic>
      <p:pic>
        <p:nvPicPr>
          <p:cNvPr id="7" name="図 6">
            <a:extLst>
              <a:ext uri="{FF2B5EF4-FFF2-40B4-BE49-F238E27FC236}">
                <a16:creationId xmlns:a16="http://schemas.microsoft.com/office/drawing/2014/main" id="{E7CA51E3-4F5C-9651-DCBF-BCF650F01F30}"/>
              </a:ext>
            </a:extLst>
          </p:cNvPr>
          <p:cNvPicPr>
            <a:picLocks noChangeAspect="1"/>
          </p:cNvPicPr>
          <p:nvPr/>
        </p:nvPicPr>
        <p:blipFill>
          <a:blip r:embed="rId5"/>
          <a:stretch>
            <a:fillRect/>
          </a:stretch>
        </p:blipFill>
        <p:spPr>
          <a:xfrm>
            <a:off x="6577162" y="1326834"/>
            <a:ext cx="2044700" cy="1988299"/>
          </a:xfrm>
          <a:prstGeom prst="rect">
            <a:avLst/>
          </a:prstGeom>
        </p:spPr>
      </p:pic>
      <p:sp>
        <p:nvSpPr>
          <p:cNvPr id="10" name="テキスト ボックス 9">
            <a:extLst>
              <a:ext uri="{FF2B5EF4-FFF2-40B4-BE49-F238E27FC236}">
                <a16:creationId xmlns:a16="http://schemas.microsoft.com/office/drawing/2014/main" id="{3F819DC5-1B05-2D09-71A6-39F2F29CDDFE}"/>
              </a:ext>
            </a:extLst>
          </p:cNvPr>
          <p:cNvSpPr txBox="1"/>
          <p:nvPr/>
        </p:nvSpPr>
        <p:spPr>
          <a:xfrm>
            <a:off x="1069792" y="3541094"/>
            <a:ext cx="1386918" cy="461665"/>
          </a:xfrm>
          <a:prstGeom prst="rect">
            <a:avLst/>
          </a:prstGeom>
          <a:noFill/>
        </p:spPr>
        <p:txBody>
          <a:bodyPr wrap="none" rtlCol="0">
            <a:spAutoFit/>
          </a:bodyPr>
          <a:lstStyle/>
          <a:p>
            <a:r>
              <a:rPr kumimoji="1" lang="en-US" altLang="ja-JP" sz="2400" dirty="0">
                <a:latin typeface="Arial Rounded MT Bold" panose="020F0704030504030204" pitchFamily="34" charset="0"/>
              </a:rPr>
              <a:t>16~25</a:t>
            </a:r>
            <a:r>
              <a:rPr kumimoji="1" lang="ja-JP" altLang="en-US" sz="2400">
                <a:latin typeface="Arial Rounded MT Bold" panose="020F0704030504030204" pitchFamily="34" charset="0"/>
              </a:rPr>
              <a:t>℃</a:t>
            </a:r>
          </a:p>
        </p:txBody>
      </p:sp>
      <p:sp>
        <p:nvSpPr>
          <p:cNvPr id="11" name="テキスト ボックス 10">
            <a:extLst>
              <a:ext uri="{FF2B5EF4-FFF2-40B4-BE49-F238E27FC236}">
                <a16:creationId xmlns:a16="http://schemas.microsoft.com/office/drawing/2014/main" id="{7C6C6F62-A92A-1D83-3872-C20EE7956C0C}"/>
              </a:ext>
            </a:extLst>
          </p:cNvPr>
          <p:cNvSpPr txBox="1"/>
          <p:nvPr/>
        </p:nvSpPr>
        <p:spPr>
          <a:xfrm>
            <a:off x="3828498" y="3540828"/>
            <a:ext cx="1457450" cy="461665"/>
          </a:xfrm>
          <a:prstGeom prst="rect">
            <a:avLst/>
          </a:prstGeom>
          <a:noFill/>
        </p:spPr>
        <p:txBody>
          <a:bodyPr wrap="none" rtlCol="0">
            <a:spAutoFit/>
          </a:bodyPr>
          <a:lstStyle/>
          <a:p>
            <a:r>
              <a:rPr kumimoji="1" lang="en-US" altLang="ja-JP" sz="2400" dirty="0">
                <a:latin typeface="Arial Rounded MT Bold" panose="020F0704030504030204" pitchFamily="34" charset="0"/>
              </a:rPr>
              <a:t>26</a:t>
            </a:r>
            <a:r>
              <a:rPr kumimoji="1" lang="ja-JP" altLang="en-US" sz="2400">
                <a:latin typeface="Arial Rounded MT Bold" panose="020F0704030504030204" pitchFamily="34" charset="0"/>
              </a:rPr>
              <a:t>℃以上</a:t>
            </a:r>
          </a:p>
        </p:txBody>
      </p:sp>
      <p:sp>
        <p:nvSpPr>
          <p:cNvPr id="12" name="テキスト ボックス 11">
            <a:extLst>
              <a:ext uri="{FF2B5EF4-FFF2-40B4-BE49-F238E27FC236}">
                <a16:creationId xmlns:a16="http://schemas.microsoft.com/office/drawing/2014/main" id="{59A4F67C-9509-7A03-4424-B1C68461E909}"/>
              </a:ext>
            </a:extLst>
          </p:cNvPr>
          <p:cNvSpPr txBox="1"/>
          <p:nvPr/>
        </p:nvSpPr>
        <p:spPr>
          <a:xfrm>
            <a:off x="6906053" y="3541094"/>
            <a:ext cx="1386918" cy="461665"/>
          </a:xfrm>
          <a:prstGeom prst="rect">
            <a:avLst/>
          </a:prstGeom>
          <a:noFill/>
        </p:spPr>
        <p:txBody>
          <a:bodyPr wrap="none" rtlCol="0">
            <a:spAutoFit/>
          </a:bodyPr>
          <a:lstStyle/>
          <a:p>
            <a:r>
              <a:rPr kumimoji="1" lang="en-US" altLang="ja-JP" sz="2400" dirty="0">
                <a:latin typeface="Arial Rounded MT Bold" panose="020F0704030504030204" pitchFamily="34" charset="0"/>
              </a:rPr>
              <a:t>11~15</a:t>
            </a:r>
            <a:r>
              <a:rPr kumimoji="1" lang="ja-JP" altLang="en-US" sz="2400">
                <a:latin typeface="Arial Rounded MT Bold" panose="020F0704030504030204" pitchFamily="34" charset="0"/>
              </a:rPr>
              <a:t>℃</a:t>
            </a:r>
          </a:p>
        </p:txBody>
      </p:sp>
      <p:sp>
        <p:nvSpPr>
          <p:cNvPr id="13" name="テキスト ボックス 12">
            <a:extLst>
              <a:ext uri="{FF2B5EF4-FFF2-40B4-BE49-F238E27FC236}">
                <a16:creationId xmlns:a16="http://schemas.microsoft.com/office/drawing/2014/main" id="{EB0F2F6E-A95B-1C86-48EE-ADD3CE5A01CD}"/>
              </a:ext>
            </a:extLst>
          </p:cNvPr>
          <p:cNvSpPr txBox="1"/>
          <p:nvPr/>
        </p:nvSpPr>
        <p:spPr>
          <a:xfrm>
            <a:off x="9848051" y="3541094"/>
            <a:ext cx="1457450" cy="461665"/>
          </a:xfrm>
          <a:prstGeom prst="rect">
            <a:avLst/>
          </a:prstGeom>
          <a:noFill/>
        </p:spPr>
        <p:txBody>
          <a:bodyPr wrap="none" rtlCol="0">
            <a:spAutoFit/>
          </a:bodyPr>
          <a:lstStyle/>
          <a:p>
            <a:r>
              <a:rPr kumimoji="1" lang="en-US" altLang="ja-JP" sz="2400" dirty="0">
                <a:latin typeface="Arial Rounded MT Bold" panose="020F0704030504030204" pitchFamily="34" charset="0"/>
              </a:rPr>
              <a:t>10</a:t>
            </a:r>
            <a:r>
              <a:rPr kumimoji="1" lang="ja-JP" altLang="en-US" sz="2400">
                <a:latin typeface="Arial Rounded MT Bold" panose="020F0704030504030204" pitchFamily="34" charset="0"/>
              </a:rPr>
              <a:t>℃以下</a:t>
            </a:r>
          </a:p>
        </p:txBody>
      </p:sp>
      <p:pic>
        <p:nvPicPr>
          <p:cNvPr id="2" name="그림 1" descr="텍스트, 스크린샷, 디자인이(가) 표시된 사진&#10;&#10;자동 생성된 설명">
            <a:extLst>
              <a:ext uri="{FF2B5EF4-FFF2-40B4-BE49-F238E27FC236}">
                <a16:creationId xmlns:a16="http://schemas.microsoft.com/office/drawing/2014/main" id="{E64695A0-B233-B307-F00A-E531A5F430FA}"/>
              </a:ext>
            </a:extLst>
          </p:cNvPr>
          <p:cNvPicPr>
            <a:picLocks noChangeAspect="1"/>
          </p:cNvPicPr>
          <p:nvPr/>
        </p:nvPicPr>
        <p:blipFill rotWithShape="1">
          <a:blip r:embed="rId6"/>
          <a:srcRect l="31563" t="17778" r="30956" b="25850"/>
          <a:stretch/>
        </p:blipFill>
        <p:spPr>
          <a:xfrm>
            <a:off x="9552127" y="1364579"/>
            <a:ext cx="2044700" cy="1950553"/>
          </a:xfrm>
          <a:prstGeom prst="rect">
            <a:avLst/>
          </a:prstGeom>
        </p:spPr>
      </p:pic>
      <p:sp>
        <p:nvSpPr>
          <p:cNvPr id="9" name="Google Shape;765;p51">
            <a:extLst>
              <a:ext uri="{FF2B5EF4-FFF2-40B4-BE49-F238E27FC236}">
                <a16:creationId xmlns:a16="http://schemas.microsoft.com/office/drawing/2014/main" id="{08DF24EC-4353-101F-7C3A-FDF0688B7B8B}"/>
              </a:ext>
            </a:extLst>
          </p:cNvPr>
          <p:cNvSpPr txBox="1">
            <a:spLocks noGrp="1"/>
          </p:cNvSpPr>
          <p:nvPr>
            <p:ph type="title"/>
          </p:nvPr>
        </p:nvSpPr>
        <p:spPr>
          <a:xfrm>
            <a:off x="742950" y="43932"/>
            <a:ext cx="5232400" cy="696947"/>
          </a:xfrm>
          <a:prstGeom prst="rect">
            <a:avLst/>
          </a:prstGeom>
        </p:spPr>
        <p:txBody>
          <a:bodyPr spcFirstLastPara="1" vert="horz" wrap="square" lIns="121900" tIns="121900" rIns="121900" bIns="121900" rtlCol="0" anchor="t" anchorCtr="0">
            <a:noAutofit/>
          </a:bodyPr>
          <a:lstStyle/>
          <a:p>
            <a:pPr algn="l"/>
            <a:r>
              <a:rPr lang="ja-JP" altLang="en-US" sz="3200">
                <a:latin typeface="Arial" panose="020B0604020202020204" pitchFamily="34" charset="0"/>
                <a:ea typeface="MS Mincho" panose="02020609040205080304" pitchFamily="49" charset="-128"/>
                <a:cs typeface="Arial" panose="020B0604020202020204" pitchFamily="34" charset="0"/>
              </a:rPr>
              <a:t>使用したプレイリスト</a:t>
            </a:r>
            <a:r>
              <a:rPr lang="en" sz="3600">
                <a:latin typeface="Arial" panose="020B0604020202020204" pitchFamily="34" charset="0"/>
                <a:ea typeface="MS PMincho" panose="02020600040205080304" pitchFamily="18" charset="-128"/>
                <a:cs typeface="Arial" panose="020B0604020202020204" pitchFamily="34" charset="0"/>
              </a:rPr>
              <a:t> </a:t>
            </a:r>
            <a:endParaRPr sz="3600" dirty="0">
              <a:latin typeface="Arial" panose="020B0604020202020204" pitchFamily="34" charset="0"/>
              <a:ea typeface="MS PMincho" panose="02020600040205080304" pitchFamily="18" charset="-128"/>
              <a:cs typeface="Arial" panose="020B0604020202020204" pitchFamily="34" charset="0"/>
            </a:endParaRPr>
          </a:p>
        </p:txBody>
      </p:sp>
      <p:cxnSp>
        <p:nvCxnSpPr>
          <p:cNvPr id="15" name="직선 연결선 14">
            <a:extLst>
              <a:ext uri="{FF2B5EF4-FFF2-40B4-BE49-F238E27FC236}">
                <a16:creationId xmlns:a16="http://schemas.microsoft.com/office/drawing/2014/main" id="{7EF3F9F3-8878-0B3B-E3C9-1C15AF108DB1}"/>
              </a:ext>
            </a:extLst>
          </p:cNvPr>
          <p:cNvCxnSpPr>
            <a:cxnSpLocks/>
          </p:cNvCxnSpPr>
          <p:nvPr/>
        </p:nvCxnSpPr>
        <p:spPr>
          <a:xfrm>
            <a:off x="698500" y="740879"/>
            <a:ext cx="114935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849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774700" y="107157"/>
            <a:ext cx="7683500" cy="1165224"/>
          </a:xfrm>
        </p:spPr>
        <p:txBody>
          <a:bodyPr/>
          <a:lstStyle/>
          <a:p>
            <a:pPr algn="l"/>
            <a:r>
              <a:rPr lang="ja-JP" altLang="en-US" sz="3600" b="1">
                <a:latin typeface="Arial" panose="020B0604020202020204" pitchFamily="34" charset="0"/>
                <a:ea typeface="MS PMincho" panose="02020600040205080304" pitchFamily="18" charset="-128"/>
                <a:cs typeface="Arial" panose="020B0604020202020204" pitchFamily="34" charset="0"/>
              </a:rPr>
              <a:t>想定する利用者</a:t>
            </a:r>
          </a:p>
        </p:txBody>
      </p:sp>
      <p:sp>
        <p:nvSpPr>
          <p:cNvPr id="5" name="내용 개체 틀 4">
            <a:extLst>
              <a:ext uri="{FF2B5EF4-FFF2-40B4-BE49-F238E27FC236}">
                <a16:creationId xmlns:a16="http://schemas.microsoft.com/office/drawing/2014/main" id="{322A7047-4E21-84AF-ACC4-63745DBAEC17}"/>
              </a:ext>
            </a:extLst>
          </p:cNvPr>
          <p:cNvSpPr>
            <a:spLocks noGrp="1"/>
          </p:cNvSpPr>
          <p:nvPr>
            <p:ph idx="1"/>
          </p:nvPr>
        </p:nvSpPr>
        <p:spPr>
          <a:xfrm>
            <a:off x="774700" y="1208881"/>
            <a:ext cx="11239500" cy="3706019"/>
          </a:xfrm>
        </p:spPr>
        <p:txBody>
          <a:bodyPr>
            <a:normAutofit/>
          </a:bodyPr>
          <a:lstStyle/>
          <a:p>
            <a:r>
              <a:rPr lang="ja-JP" altLang="en-US" sz="2400">
                <a:solidFill>
                  <a:schemeClr val="tx1">
                    <a:lumMod val="95000"/>
                    <a:lumOff val="5000"/>
                  </a:schemeClr>
                </a:solidFill>
                <a:latin typeface="+mn-ea"/>
              </a:rPr>
              <a:t>実内で音楽を聴きながら作業する人</a:t>
            </a:r>
          </a:p>
          <a:p>
            <a:r>
              <a:rPr lang="ja-JP" altLang="en-US" sz="2400">
                <a:solidFill>
                  <a:schemeClr val="tx1">
                    <a:lumMod val="95000"/>
                    <a:lumOff val="5000"/>
                  </a:schemeClr>
                </a:solidFill>
                <a:latin typeface="+mn-ea"/>
              </a:rPr>
              <a:t>多くの楽曲からどれを聞くか悩む人</a:t>
            </a:r>
            <a:endParaRPr lang="en-US" altLang="ja-JP" sz="2400">
              <a:solidFill>
                <a:schemeClr val="tx1">
                  <a:lumMod val="95000"/>
                  <a:lumOff val="5000"/>
                </a:schemeClr>
              </a:solidFill>
              <a:latin typeface="+mn-ea"/>
            </a:endParaRPr>
          </a:p>
          <a:p>
            <a:r>
              <a:rPr lang="ja-JP" altLang="en-US" sz="2400">
                <a:solidFill>
                  <a:schemeClr val="tx1">
                    <a:lumMod val="95000"/>
                    <a:lumOff val="5000"/>
                  </a:schemeClr>
                </a:solidFill>
                <a:latin typeface="+mn-ea"/>
              </a:rPr>
              <a:t>大勢で集まった際、雰囲気に合わせた楽曲を自動で選択してほしい人</a:t>
            </a:r>
            <a:endParaRPr lang="en-US" altLang="ja-JP" sz="2400">
              <a:solidFill>
                <a:schemeClr val="tx1">
                  <a:lumMod val="95000"/>
                  <a:lumOff val="5000"/>
                </a:schemeClr>
              </a:solidFill>
              <a:latin typeface="+mn-ea"/>
            </a:endParaRPr>
          </a:p>
          <a:p>
            <a:r>
              <a:rPr lang="ja-JP" altLang="en-US" sz="2400">
                <a:solidFill>
                  <a:schemeClr val="tx1">
                    <a:lumMod val="95000"/>
                    <a:lumOff val="5000"/>
                  </a:schemeClr>
                </a:solidFill>
                <a:latin typeface="+mn-ea"/>
              </a:rPr>
              <a:t>場の空気の変化や様々な場面に対応した音楽再生システムの提供を欲しい人</a:t>
            </a:r>
            <a:endParaRPr lang="en-US" altLang="ja-JP" sz="2400">
              <a:solidFill>
                <a:schemeClr val="tx1">
                  <a:lumMod val="95000"/>
                  <a:lumOff val="5000"/>
                </a:schemeClr>
              </a:solidFill>
              <a:latin typeface="+mn-ea"/>
            </a:endParaRPr>
          </a:p>
          <a:p>
            <a:r>
              <a:rPr lang="ja-JP" altLang="en-US" sz="2400">
                <a:solidFill>
                  <a:schemeClr val="tx1">
                    <a:lumMod val="95000"/>
                    <a:lumOff val="5000"/>
                  </a:schemeClr>
                </a:solidFill>
                <a:latin typeface="+mn-ea"/>
              </a:rPr>
              <a:t>再生しているプレイリストから気に入る曲だけで自分だけのプレイリストを作りたい人</a:t>
            </a:r>
            <a:endParaRPr lang="ko-KR" altLang="en-US" sz="2400">
              <a:latin typeface="+mn-ea"/>
            </a:endParaRPr>
          </a:p>
        </p:txBody>
      </p:sp>
      <p:cxnSp>
        <p:nvCxnSpPr>
          <p:cNvPr id="6" name="직선 연결선 5">
            <a:extLst>
              <a:ext uri="{FF2B5EF4-FFF2-40B4-BE49-F238E27FC236}">
                <a16:creationId xmlns:a16="http://schemas.microsoft.com/office/drawing/2014/main" id="{B4DC7676-1E45-EA2C-1607-AC1BAFC8C190}"/>
              </a:ext>
            </a:extLst>
          </p:cNvPr>
          <p:cNvCxnSpPr>
            <a:cxnSpLocks/>
          </p:cNvCxnSpPr>
          <p:nvPr/>
        </p:nvCxnSpPr>
        <p:spPr>
          <a:xfrm>
            <a:off x="698500" y="825500"/>
            <a:ext cx="114935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172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877C4E-FCF1-1586-DF58-237DAE9800E3}"/>
              </a:ext>
            </a:extLst>
          </p:cNvPr>
          <p:cNvSpPr>
            <a:spLocks noGrp="1"/>
          </p:cNvSpPr>
          <p:nvPr>
            <p:ph type="title"/>
          </p:nvPr>
        </p:nvSpPr>
        <p:spPr>
          <a:xfrm>
            <a:off x="800100" y="247650"/>
            <a:ext cx="9601200" cy="742950"/>
          </a:xfrm>
        </p:spPr>
        <p:txBody>
          <a:bodyPr>
            <a:normAutofit fontScale="90000"/>
          </a:bodyPr>
          <a:lstStyle/>
          <a:p>
            <a:r>
              <a:rPr kumimoji="1" lang="en-US" altLang="ja-JP" sz="4400">
                <a:latin typeface="MS Gothic" panose="020B0609070205080204" pitchFamily="49" charset="-128"/>
                <a:ea typeface="MS Gothic" panose="020B0609070205080204" pitchFamily="49" charset="-128"/>
                <a:cs typeface="Big Caslon Medium" panose="02000603090000020003" pitchFamily="2" charset="-79"/>
              </a:rPr>
              <a:t>2.</a:t>
            </a:r>
            <a:r>
              <a:rPr kumimoji="1" lang="ja-JP" altLang="en-US" sz="4400">
                <a:latin typeface="MS Gothic" panose="020B0609070205080204" pitchFamily="49" charset="-128"/>
                <a:ea typeface="MS Gothic" panose="020B0609070205080204" pitchFamily="49" charset="-128"/>
                <a:cs typeface="Big Caslon Medium" panose="02000603090000020003" pitchFamily="2" charset="-79"/>
              </a:rPr>
              <a:t>どのようにつくったのか？</a:t>
            </a:r>
            <a:br>
              <a:rPr kumimoji="1" lang="ja-JP" altLang="en-US" sz="4400">
                <a:latin typeface="MS Gothic" panose="020B0609070205080204" pitchFamily="49" charset="-128"/>
                <a:ea typeface="MS Gothic" panose="020B0609070205080204" pitchFamily="49" charset="-128"/>
                <a:cs typeface="Big Caslon Medium" panose="02000603090000020003" pitchFamily="2" charset="-79"/>
              </a:rPr>
            </a:br>
            <a:endParaRPr lang="ko-KR" altLang="en-US"/>
          </a:p>
        </p:txBody>
      </p:sp>
      <p:sp>
        <p:nvSpPr>
          <p:cNvPr id="3" name="내용 개체 틀 2">
            <a:extLst>
              <a:ext uri="{FF2B5EF4-FFF2-40B4-BE49-F238E27FC236}">
                <a16:creationId xmlns:a16="http://schemas.microsoft.com/office/drawing/2014/main" id="{EAB2C50B-E377-22CB-79F5-5F4DC051A446}"/>
              </a:ext>
            </a:extLst>
          </p:cNvPr>
          <p:cNvSpPr>
            <a:spLocks noGrp="1"/>
          </p:cNvSpPr>
          <p:nvPr>
            <p:ph idx="1"/>
          </p:nvPr>
        </p:nvSpPr>
        <p:spPr>
          <a:xfrm>
            <a:off x="800100" y="1485900"/>
            <a:ext cx="9601200" cy="3581400"/>
          </a:xfrm>
        </p:spPr>
        <p:txBody>
          <a:bodyPr/>
          <a:lstStyle/>
          <a:p>
            <a:pPr marL="0" indent="0">
              <a:buNone/>
            </a:pPr>
            <a:r>
              <a:rPr lang="en-US" altLang="ko-KR" sz="2400">
                <a:solidFill>
                  <a:schemeClr val="tx1"/>
                </a:solidFill>
                <a:latin typeface="Arial" panose="020B0604020202020204" pitchFamily="34" charset="0"/>
                <a:cs typeface="Arial" panose="020B0604020202020204" pitchFamily="34" charset="0"/>
              </a:rPr>
              <a:t>4</a:t>
            </a:r>
            <a:r>
              <a:rPr lang="en-US" altLang="ja-JP" sz="2400">
                <a:solidFill>
                  <a:schemeClr val="tx1"/>
                </a:solidFill>
                <a:latin typeface="Arial" panose="020B0604020202020204" pitchFamily="34" charset="0"/>
                <a:cs typeface="Arial" panose="020B0604020202020204" pitchFamily="34" charset="0"/>
              </a:rPr>
              <a:t>. </a:t>
            </a:r>
            <a:r>
              <a:rPr lang="ja-JP" altLang="en-US" sz="2400">
                <a:solidFill>
                  <a:schemeClr val="tx1"/>
                </a:solidFill>
                <a:latin typeface="Arial" panose="020B0604020202020204" pitchFamily="34" charset="0"/>
                <a:cs typeface="Arial" panose="020B0604020202020204" pitchFamily="34" charset="0"/>
              </a:rPr>
              <a:t>計画・分担</a:t>
            </a:r>
            <a:endParaRPr lang="en-US" altLang="ja-JP" sz="2400">
              <a:solidFill>
                <a:schemeClr val="tx1"/>
              </a:solidFill>
              <a:latin typeface="Arial" panose="020B0604020202020204" pitchFamily="34" charset="0"/>
              <a:cs typeface="Arial" panose="020B0604020202020204" pitchFamily="34" charset="0"/>
            </a:endParaRPr>
          </a:p>
          <a:p>
            <a:pPr marL="0" indent="0">
              <a:buNone/>
            </a:pPr>
            <a:r>
              <a:rPr lang="en-US" altLang="ko-KR" sz="2400">
                <a:solidFill>
                  <a:schemeClr val="tx1"/>
                </a:solidFill>
                <a:latin typeface="Arial" panose="020B0604020202020204" pitchFamily="34" charset="0"/>
                <a:cs typeface="Arial" panose="020B0604020202020204" pitchFamily="34" charset="0"/>
              </a:rPr>
              <a:t>5</a:t>
            </a:r>
            <a:r>
              <a:rPr lang="en-US" altLang="ja-JP" sz="2400">
                <a:solidFill>
                  <a:schemeClr val="tx1"/>
                </a:solidFill>
                <a:latin typeface="Arial" panose="020B0604020202020204" pitchFamily="34" charset="0"/>
                <a:cs typeface="Arial" panose="020B0604020202020204" pitchFamily="34" charset="0"/>
              </a:rPr>
              <a:t>.</a:t>
            </a:r>
            <a:r>
              <a:rPr lang="ja-JP" altLang="en-US" sz="2400">
                <a:solidFill>
                  <a:schemeClr val="tx1"/>
                </a:solidFill>
                <a:latin typeface="Arial" panose="020B0604020202020204" pitchFamily="34" charset="0"/>
                <a:cs typeface="Arial" panose="020B0604020202020204" pitchFamily="34" charset="0"/>
              </a:rPr>
              <a:t> 設計</a:t>
            </a:r>
            <a:endParaRPr lang="en-US" altLang="ja-JP" sz="2400">
              <a:solidFill>
                <a:schemeClr val="tx1"/>
              </a:solidFill>
              <a:latin typeface="Arial" panose="020B0604020202020204" pitchFamily="34" charset="0"/>
              <a:cs typeface="Arial" panose="020B0604020202020204" pitchFamily="34" charset="0"/>
            </a:endParaRPr>
          </a:p>
          <a:p>
            <a:endParaRPr lang="ko-KR" altLang="en-US"/>
          </a:p>
        </p:txBody>
      </p:sp>
      <p:cxnSp>
        <p:nvCxnSpPr>
          <p:cNvPr id="4" name="직선 연결선 3">
            <a:extLst>
              <a:ext uri="{FF2B5EF4-FFF2-40B4-BE49-F238E27FC236}">
                <a16:creationId xmlns:a16="http://schemas.microsoft.com/office/drawing/2014/main" id="{B470C155-2178-95EE-1214-EF53B82BD7FE}"/>
              </a:ext>
            </a:extLst>
          </p:cNvPr>
          <p:cNvCxnSpPr>
            <a:cxnSpLocks/>
          </p:cNvCxnSpPr>
          <p:nvPr/>
        </p:nvCxnSpPr>
        <p:spPr>
          <a:xfrm>
            <a:off x="698500" y="965200"/>
            <a:ext cx="114935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8192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795266" y="98392"/>
            <a:ext cx="2731017" cy="763600"/>
          </a:xfrm>
        </p:spPr>
        <p:txBody>
          <a:bodyPr/>
          <a:lstStyle/>
          <a:p>
            <a:pPr algn="l"/>
            <a:r>
              <a:rPr lang="ja-JP" altLang="en-US" sz="3733">
                <a:latin typeface="MS PMincho" panose="02020600040205080304" pitchFamily="18" charset="-128"/>
                <a:ea typeface="MS PMincho" panose="02020600040205080304" pitchFamily="18" charset="-128"/>
              </a:rPr>
              <a:t>計画・分担</a:t>
            </a:r>
          </a:p>
        </p:txBody>
      </p:sp>
      <p:sp>
        <p:nvSpPr>
          <p:cNvPr id="6" name="角丸四角形 5">
            <a:extLst>
              <a:ext uri="{FF2B5EF4-FFF2-40B4-BE49-F238E27FC236}">
                <a16:creationId xmlns:a16="http://schemas.microsoft.com/office/drawing/2014/main" id="{B2500160-F10D-7500-35DE-6D54D21F983D}"/>
              </a:ext>
            </a:extLst>
          </p:cNvPr>
          <p:cNvSpPr/>
          <p:nvPr/>
        </p:nvSpPr>
        <p:spPr>
          <a:xfrm>
            <a:off x="1082300" y="1348484"/>
            <a:ext cx="4980572" cy="4723257"/>
          </a:xfrm>
          <a:prstGeom prst="round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867" dirty="0"/>
          </a:p>
        </p:txBody>
      </p:sp>
      <p:sp>
        <p:nvSpPr>
          <p:cNvPr id="8" name="角丸四角形 7">
            <a:extLst>
              <a:ext uri="{FF2B5EF4-FFF2-40B4-BE49-F238E27FC236}">
                <a16:creationId xmlns:a16="http://schemas.microsoft.com/office/drawing/2014/main" id="{932BC344-ADE5-A84F-C747-12BFB0764F1F}"/>
              </a:ext>
            </a:extLst>
          </p:cNvPr>
          <p:cNvSpPr/>
          <p:nvPr/>
        </p:nvSpPr>
        <p:spPr>
          <a:xfrm>
            <a:off x="6716692" y="1340270"/>
            <a:ext cx="5090316" cy="4870025"/>
          </a:xfrm>
          <a:prstGeom prst="round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 name="TextBox 25">
            <a:extLst>
              <a:ext uri="{FF2B5EF4-FFF2-40B4-BE49-F238E27FC236}">
                <a16:creationId xmlns:a16="http://schemas.microsoft.com/office/drawing/2014/main" id="{87FA2152-99CC-A910-FCF1-F06B37481186}"/>
              </a:ext>
            </a:extLst>
          </p:cNvPr>
          <p:cNvSpPr txBox="1"/>
          <p:nvPr/>
        </p:nvSpPr>
        <p:spPr>
          <a:xfrm>
            <a:off x="697513" y="1581997"/>
            <a:ext cx="5090316" cy="502766"/>
          </a:xfrm>
          <a:prstGeom prst="rect">
            <a:avLst/>
          </a:prstGeom>
          <a:noFill/>
        </p:spPr>
        <p:txBody>
          <a:bodyPr wrap="square" rtlCol="0">
            <a:spAutoFit/>
          </a:bodyPr>
          <a:lstStyle/>
          <a:p>
            <a:pPr algn="ctr"/>
            <a:r>
              <a:rPr lang="ja-JP" altLang="en-US" sz="2667" dirty="0">
                <a:latin typeface="Meiryo UI" panose="020B0604030504040204" pitchFamily="34" charset="-128"/>
                <a:ea typeface="Meiryo UI" panose="020B0604030504040204" pitchFamily="34" charset="-128"/>
              </a:rPr>
              <a:t>機能１</a:t>
            </a:r>
            <a:endParaRPr lang="ko-KR" altLang="en-US" sz="2667" dirty="0"/>
          </a:p>
        </p:txBody>
      </p:sp>
      <p:sp>
        <p:nvSpPr>
          <p:cNvPr id="10" name="TextBox 9">
            <a:extLst>
              <a:ext uri="{FF2B5EF4-FFF2-40B4-BE49-F238E27FC236}">
                <a16:creationId xmlns:a16="http://schemas.microsoft.com/office/drawing/2014/main" id="{5295D516-E1E9-3997-3CEC-63B9A2DB325B}"/>
              </a:ext>
            </a:extLst>
          </p:cNvPr>
          <p:cNvSpPr txBox="1"/>
          <p:nvPr/>
        </p:nvSpPr>
        <p:spPr>
          <a:xfrm>
            <a:off x="955333" y="2598003"/>
            <a:ext cx="5021283" cy="830997"/>
          </a:xfrm>
          <a:prstGeom prst="rect">
            <a:avLst/>
          </a:prstGeom>
          <a:noFill/>
        </p:spPr>
        <p:txBody>
          <a:bodyPr wrap="square" rtlCol="0">
            <a:spAutoFit/>
          </a:bodyPr>
          <a:lstStyle/>
          <a:p>
            <a:pPr algn="ctr"/>
            <a:r>
              <a:rPr lang="en-US" altLang="ja-JP" sz="2400">
                <a:latin typeface="Meiryo UI" panose="020B0604030504040204" pitchFamily="34" charset="-128"/>
                <a:ea typeface="Meiryo UI" panose="020B0604030504040204" pitchFamily="34" charset="-128"/>
              </a:rPr>
              <a:t>Spotify</a:t>
            </a:r>
            <a:r>
              <a:rPr lang="ja-JP" altLang="en-US" sz="2400">
                <a:latin typeface="Meiryo UI" panose="020B0604030504040204" pitchFamily="34" charset="-128"/>
                <a:ea typeface="Meiryo UI" panose="020B0604030504040204" pitchFamily="34" charset="-128"/>
              </a:rPr>
              <a:t>から</a:t>
            </a:r>
            <a:r>
              <a:rPr lang="ja-JP" altLang="en-US" sz="2400" dirty="0">
                <a:latin typeface="Meiryo UI" panose="020B0604030504040204" pitchFamily="34" charset="-128"/>
                <a:ea typeface="Meiryo UI" panose="020B0604030504040204" pitchFamily="34" charset="-128"/>
              </a:rPr>
              <a:t>季節</a:t>
            </a:r>
            <a:r>
              <a:rPr lang="ja-JP" altLang="en-US" sz="2400">
                <a:latin typeface="Meiryo UI" panose="020B0604030504040204" pitchFamily="34" charset="-128"/>
                <a:ea typeface="Meiryo UI" panose="020B0604030504040204" pitchFamily="34" charset="-128"/>
              </a:rPr>
              <a:t>の</a:t>
            </a:r>
            <a:r>
              <a:rPr lang="ja-JP" altLang="en-US" sz="2400" dirty="0">
                <a:latin typeface="Meiryo UI" panose="020B0604030504040204" pitchFamily="34" charset="-128"/>
                <a:ea typeface="Meiryo UI" panose="020B0604030504040204" pitchFamily="34" charset="-128"/>
              </a:rPr>
              <a:t>プレイリストを取得</a:t>
            </a:r>
            <a:endParaRPr lang="ko-KR" altLang="en-US" sz="2400" dirty="0"/>
          </a:p>
          <a:p>
            <a:pPr algn="ctr"/>
            <a:endParaRPr lang="ko-KR" altLang="en-US" sz="2400" dirty="0"/>
          </a:p>
        </p:txBody>
      </p:sp>
      <p:sp>
        <p:nvSpPr>
          <p:cNvPr id="11" name="TextBox 11">
            <a:extLst>
              <a:ext uri="{FF2B5EF4-FFF2-40B4-BE49-F238E27FC236}">
                <a16:creationId xmlns:a16="http://schemas.microsoft.com/office/drawing/2014/main" id="{01263C7D-65A9-9682-FDA6-4F254857D8BD}"/>
              </a:ext>
            </a:extLst>
          </p:cNvPr>
          <p:cNvSpPr txBox="1"/>
          <p:nvPr/>
        </p:nvSpPr>
        <p:spPr>
          <a:xfrm>
            <a:off x="1541651" y="4968865"/>
            <a:ext cx="4829033" cy="1241430"/>
          </a:xfrm>
          <a:prstGeom prst="rect">
            <a:avLst/>
          </a:prstGeom>
          <a:noFill/>
        </p:spPr>
        <p:txBody>
          <a:bodyPr wrap="square" rtlCol="0">
            <a:spAutoFit/>
          </a:bodyPr>
          <a:lstStyle/>
          <a:p>
            <a:r>
              <a:rPr lang="ja-JP" altLang="en-US" sz="2667" dirty="0">
                <a:latin typeface="Meiryo UI" panose="020B0604030504040204" pitchFamily="34" charset="-128"/>
                <a:ea typeface="Meiryo UI" panose="020B0604030504040204" pitchFamily="34" charset="-128"/>
              </a:rPr>
              <a:t>吉⽥朔⼤、</a:t>
            </a:r>
            <a:r>
              <a:rPr lang="en-US" altLang="ja-JP" sz="2667" dirty="0">
                <a:latin typeface="Meiryo UI" panose="020B0604030504040204" pitchFamily="34" charset="-128"/>
                <a:ea typeface="Meiryo UI" panose="020B0604030504040204" pitchFamily="34" charset="-128"/>
              </a:rPr>
              <a:t> CHO </a:t>
            </a:r>
            <a:r>
              <a:rPr lang="en-US" altLang="ja-JP" sz="2667" dirty="0" err="1">
                <a:latin typeface="Meiryo UI" panose="020B0604030504040204" pitchFamily="34" charset="-128"/>
                <a:ea typeface="Meiryo UI" panose="020B0604030504040204" pitchFamily="34" charset="-128"/>
              </a:rPr>
              <a:t>Seongjun</a:t>
            </a:r>
            <a:endParaRPr lang="ja-JP" altLang="en-US" sz="2667" dirty="0">
              <a:latin typeface="Meiryo UI" panose="020B0604030504040204" pitchFamily="34" charset="-128"/>
              <a:ea typeface="Meiryo UI" panose="020B0604030504040204" pitchFamily="34" charset="-128"/>
            </a:endParaRPr>
          </a:p>
          <a:p>
            <a:endParaRPr lang="ja-JP" altLang="en-US" sz="2400" dirty="0">
              <a:latin typeface="Meiryo UI" panose="020B0604030504040204" pitchFamily="34" charset="-128"/>
              <a:ea typeface="Meiryo UI" panose="020B0604030504040204" pitchFamily="34" charset="-128"/>
            </a:endParaRPr>
          </a:p>
          <a:p>
            <a:endParaRPr lang="ko-KR" altLang="en-US" sz="2400" dirty="0"/>
          </a:p>
        </p:txBody>
      </p:sp>
      <p:sp>
        <p:nvSpPr>
          <p:cNvPr id="12" name="TextBox 26">
            <a:extLst>
              <a:ext uri="{FF2B5EF4-FFF2-40B4-BE49-F238E27FC236}">
                <a16:creationId xmlns:a16="http://schemas.microsoft.com/office/drawing/2014/main" id="{243FE28F-B349-9611-71AB-DF25C53B49D9}"/>
              </a:ext>
            </a:extLst>
          </p:cNvPr>
          <p:cNvSpPr txBox="1"/>
          <p:nvPr/>
        </p:nvSpPr>
        <p:spPr>
          <a:xfrm>
            <a:off x="6771689" y="1936372"/>
            <a:ext cx="5090316" cy="502766"/>
          </a:xfrm>
          <a:prstGeom prst="rect">
            <a:avLst/>
          </a:prstGeom>
          <a:noFill/>
        </p:spPr>
        <p:txBody>
          <a:bodyPr wrap="square" rtlCol="0">
            <a:spAutoFit/>
          </a:bodyPr>
          <a:lstStyle/>
          <a:p>
            <a:pPr algn="ctr"/>
            <a:r>
              <a:rPr lang="ja-JP" altLang="en-US" sz="2667" dirty="0">
                <a:latin typeface="Meiryo UI" panose="020B0604030504040204" pitchFamily="34" charset="-128"/>
                <a:ea typeface="Meiryo UI" panose="020B0604030504040204" pitchFamily="34" charset="-128"/>
              </a:rPr>
              <a:t>機能２</a:t>
            </a:r>
            <a:endParaRPr lang="ko-KR" altLang="en-US" sz="2667" dirty="0"/>
          </a:p>
        </p:txBody>
      </p:sp>
      <p:sp>
        <p:nvSpPr>
          <p:cNvPr id="13" name="TextBox 10">
            <a:extLst>
              <a:ext uri="{FF2B5EF4-FFF2-40B4-BE49-F238E27FC236}">
                <a16:creationId xmlns:a16="http://schemas.microsoft.com/office/drawing/2014/main" id="{1BC43A7A-CFCA-0F22-4D3A-BA36234CA1CB}"/>
              </a:ext>
            </a:extLst>
          </p:cNvPr>
          <p:cNvSpPr txBox="1"/>
          <p:nvPr/>
        </p:nvSpPr>
        <p:spPr>
          <a:xfrm>
            <a:off x="6802947" y="3177617"/>
            <a:ext cx="5090316" cy="913199"/>
          </a:xfrm>
          <a:prstGeom prst="rect">
            <a:avLst/>
          </a:prstGeom>
          <a:noFill/>
        </p:spPr>
        <p:txBody>
          <a:bodyPr wrap="square" rtlCol="0">
            <a:spAutoFit/>
          </a:bodyPr>
          <a:lstStyle/>
          <a:p>
            <a:pPr algn="ctr"/>
            <a:r>
              <a:rPr lang="ja-JP" altLang="en-US" sz="2667">
                <a:latin typeface="Meiryo UI" panose="020B0604030504040204" pitchFamily="34" charset="-128"/>
                <a:ea typeface="Meiryo UI" panose="020B0604030504040204" pitchFamily="34" charset="-128"/>
              </a:rPr>
              <a:t>温度を取得し、それをスプレッドシートに記入</a:t>
            </a:r>
            <a:endParaRPr lang="ko-KR" altLang="en-US" sz="2667" dirty="0"/>
          </a:p>
        </p:txBody>
      </p:sp>
      <p:sp>
        <p:nvSpPr>
          <p:cNvPr id="14" name="TextBox 12">
            <a:extLst>
              <a:ext uri="{FF2B5EF4-FFF2-40B4-BE49-F238E27FC236}">
                <a16:creationId xmlns:a16="http://schemas.microsoft.com/office/drawing/2014/main" id="{CAC245F6-799D-8751-36C5-743F96B1AA85}"/>
              </a:ext>
            </a:extLst>
          </p:cNvPr>
          <p:cNvSpPr txBox="1"/>
          <p:nvPr/>
        </p:nvSpPr>
        <p:spPr>
          <a:xfrm>
            <a:off x="7474415" y="4968865"/>
            <a:ext cx="3747381" cy="872098"/>
          </a:xfrm>
          <a:prstGeom prst="rect">
            <a:avLst/>
          </a:prstGeom>
          <a:noFill/>
        </p:spPr>
        <p:txBody>
          <a:bodyPr wrap="square" rtlCol="0">
            <a:spAutoFit/>
          </a:bodyPr>
          <a:lstStyle/>
          <a:p>
            <a:r>
              <a:rPr lang="ja-JP" altLang="en-US" sz="2667" dirty="0">
                <a:latin typeface="Meiryo UI" panose="020B0604030504040204" pitchFamily="34" charset="-128"/>
                <a:ea typeface="Meiryo UI" panose="020B0604030504040204" pitchFamily="34" charset="-128"/>
              </a:rPr>
              <a:t>北⽥颯太郎、⼭⽥稔登</a:t>
            </a:r>
          </a:p>
          <a:p>
            <a:endParaRPr lang="ko-KR" altLang="en-US" sz="2400" dirty="0"/>
          </a:p>
        </p:txBody>
      </p:sp>
      <p:cxnSp>
        <p:nvCxnSpPr>
          <p:cNvPr id="5" name="직선 연결선 4">
            <a:extLst>
              <a:ext uri="{FF2B5EF4-FFF2-40B4-BE49-F238E27FC236}">
                <a16:creationId xmlns:a16="http://schemas.microsoft.com/office/drawing/2014/main" id="{8238EE7F-332E-59D3-B9E6-B76BB2F83F0B}"/>
              </a:ext>
            </a:extLst>
          </p:cNvPr>
          <p:cNvCxnSpPr>
            <a:cxnSpLocks/>
          </p:cNvCxnSpPr>
          <p:nvPr/>
        </p:nvCxnSpPr>
        <p:spPr>
          <a:xfrm>
            <a:off x="697513" y="786259"/>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34169EC-5AC4-789E-215F-864D6A0B2E49}"/>
              </a:ext>
            </a:extLst>
          </p:cNvPr>
          <p:cNvSpPr txBox="1"/>
          <p:nvPr/>
        </p:nvSpPr>
        <p:spPr>
          <a:xfrm>
            <a:off x="955333" y="3529559"/>
            <a:ext cx="5021283" cy="461665"/>
          </a:xfrm>
          <a:prstGeom prst="rect">
            <a:avLst/>
          </a:prstGeom>
          <a:noFill/>
        </p:spPr>
        <p:txBody>
          <a:bodyPr wrap="square" rtlCol="0">
            <a:spAutoFit/>
          </a:bodyPr>
          <a:lstStyle/>
          <a:p>
            <a:pPr algn="ctr"/>
            <a:r>
              <a:rPr lang="ja-JP" altLang="en-US" sz="2400">
                <a:latin typeface="Meiryo UI" panose="020B0604030504040204" pitchFamily="34" charset="-128"/>
                <a:ea typeface="Meiryo UI" panose="020B0604030504040204" pitchFamily="34" charset="-128"/>
              </a:rPr>
              <a:t>曲情報、プレイリスト編集、再生</a:t>
            </a:r>
            <a:endParaRPr lang="ko-KR" altLang="en-US" sz="2400" dirty="0"/>
          </a:p>
        </p:txBody>
      </p:sp>
    </p:spTree>
    <p:extLst>
      <p:ext uri="{BB962C8B-B14F-4D97-AF65-F5344CB8AC3E}">
        <p14:creationId xmlns:p14="http://schemas.microsoft.com/office/powerpoint/2010/main" val="3857985625"/>
      </p:ext>
    </p:extLst>
  </p:cSld>
  <p:clrMapOvr>
    <a:masterClrMapping/>
  </p:clrMapOvr>
</p:sld>
</file>

<file path=ppt/theme/theme1.xml><?xml version="1.0" encoding="utf-8"?>
<a:theme xmlns:a="http://schemas.openxmlformats.org/drawingml/2006/main" name="Programming Language Master's Degree by Slidesgo">
  <a:themeElements>
    <a:clrScheme name="Simple Light">
      <a:dk1>
        <a:srgbClr val="000000"/>
      </a:dk1>
      <a:lt1>
        <a:srgbClr val="FFFFFF"/>
      </a:lt1>
      <a:dk2>
        <a:srgbClr val="E5E1EE"/>
      </a:dk2>
      <a:lt2>
        <a:srgbClr val="8E7CC3"/>
      </a:lt2>
      <a:accent1>
        <a:srgbClr val="FF5946"/>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자르기">
  <a:themeElements>
    <a:clrScheme name="자르기">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자르기">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자르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Programming Language Master's Degree by Slidesgo</Template>
  <TotalTime>772</TotalTime>
  <Words>1262</Words>
  <Application>Microsoft Macintosh PowerPoint</Application>
  <PresentationFormat>와이드스크린</PresentationFormat>
  <Paragraphs>221</Paragraphs>
  <Slides>26</Slides>
  <Notes>13</Notes>
  <HiddenSlides>0</HiddenSlides>
  <MMClips>0</MMClips>
  <ScaleCrop>false</ScaleCrop>
  <HeadingPairs>
    <vt:vector size="6" baseType="variant">
      <vt:variant>
        <vt:lpstr>사용한 글꼴</vt:lpstr>
      </vt:variant>
      <vt:variant>
        <vt:i4>18</vt:i4>
      </vt:variant>
      <vt:variant>
        <vt:lpstr>테마</vt:lpstr>
      </vt:variant>
      <vt:variant>
        <vt:i4>3</vt:i4>
      </vt:variant>
      <vt:variant>
        <vt:lpstr>슬라이드 제목</vt:lpstr>
      </vt:variant>
      <vt:variant>
        <vt:i4>26</vt:i4>
      </vt:variant>
    </vt:vector>
  </HeadingPairs>
  <TitlesOfParts>
    <vt:vector size="47" baseType="lpstr">
      <vt:lpstr>Actor</vt:lpstr>
      <vt:lpstr>Baloo 2</vt:lpstr>
      <vt:lpstr>돋움</vt:lpstr>
      <vt:lpstr>El Messiri</vt:lpstr>
      <vt:lpstr>맑은 고딕</vt:lpstr>
      <vt:lpstr>メイリオ</vt:lpstr>
      <vt:lpstr>Meiryo UI</vt:lpstr>
      <vt:lpstr>MS Gothic</vt:lpstr>
      <vt:lpstr>MS Mincho</vt:lpstr>
      <vt:lpstr>MS PMincho</vt:lpstr>
      <vt:lpstr>Proxima Nova</vt:lpstr>
      <vt:lpstr>Proxima Nova Semibold</vt:lpstr>
      <vt:lpstr>Arial</vt:lpstr>
      <vt:lpstr>Arial Rounded MT Bold</vt:lpstr>
      <vt:lpstr>Fjalla One</vt:lpstr>
      <vt:lpstr>Franklin Gothic Book</vt:lpstr>
      <vt:lpstr>Nunito</vt:lpstr>
      <vt:lpstr>Roboto Condensed Light</vt:lpstr>
      <vt:lpstr>Programming Language Master's Degree by Slidesgo</vt:lpstr>
      <vt:lpstr>Slidesgo Final Pages</vt:lpstr>
      <vt:lpstr>자르기</vt:lpstr>
      <vt:lpstr>PowerPoint 프레젠테이션</vt:lpstr>
      <vt:lpstr>目次</vt:lpstr>
      <vt:lpstr>1. 何を作ったのか？</vt:lpstr>
      <vt:lpstr>PowerPoint 프레젠테이션</vt:lpstr>
      <vt:lpstr>製品の機能 </vt:lpstr>
      <vt:lpstr>使用したプレイリスト </vt:lpstr>
      <vt:lpstr>想定する利用者</vt:lpstr>
      <vt:lpstr>2.どのようにつくったのか？ </vt:lpstr>
      <vt:lpstr>計画・分担</vt:lpstr>
      <vt:lpstr>設計</vt:lpstr>
      <vt:lpstr>設計</vt:lpstr>
      <vt:lpstr>モジュール</vt:lpstr>
      <vt:lpstr>モジュール (spotify)</vt:lpstr>
      <vt:lpstr>モジュール (sensor)</vt:lpstr>
      <vt:lpstr>モジュール</vt:lpstr>
      <vt:lpstr>モジュールの関係</vt:lpstr>
      <vt:lpstr>データフロー図</vt:lpstr>
      <vt:lpstr>予定していた開発ができたか？</vt:lpstr>
      <vt:lpstr>要求仕様や設計通り開発できたか？</vt:lpstr>
      <vt:lpstr>計画通り開発できたか</vt:lpstr>
      <vt:lpstr>感想</vt:lpstr>
      <vt:lpstr>デモンストレーション</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ruby swift</dc:creator>
  <cp:lastModifiedBy>ＣＨＯ Ｓｅｏｎｇｊｕｎ(is0645hx)</cp:lastModifiedBy>
  <cp:revision>49</cp:revision>
  <dcterms:created xsi:type="dcterms:W3CDTF">2024-05-23T07:11:15Z</dcterms:created>
  <dcterms:modified xsi:type="dcterms:W3CDTF">2024-05-29T03:43:22Z</dcterms:modified>
</cp:coreProperties>
</file>