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2" r:id="rId8"/>
    <p:sldId id="272" r:id="rId9"/>
    <p:sldId id="261" r:id="rId10"/>
    <p:sldId id="263" r:id="rId11"/>
    <p:sldId id="265" r:id="rId12"/>
    <p:sldId id="271" r:id="rId13"/>
    <p:sldId id="266" r:id="rId14"/>
    <p:sldId id="269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BFF"/>
    <a:srgbClr val="EAE0FF"/>
    <a:srgbClr val="FFC9C9"/>
    <a:srgbClr val="E9FFE6"/>
    <a:srgbClr val="DEFFD9"/>
    <a:srgbClr val="DEFDFF"/>
    <a:srgbClr val="C4FCFF"/>
    <a:srgbClr val="FFFC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E02FFC-9729-1EA3-D6EA-AE15B2EAA0DF}" v="270" dt="2025-04-22T06:25:23.278"/>
    <p1510:client id="{237245B0-4CE9-6901-8846-8A057EACDE41}" v="1" dt="2025-04-22T23:49:04.111"/>
    <p1510:client id="{39D69597-B351-16F5-5E3F-8DCCA7E1927E}" v="10" dt="2025-04-22T16:42:32.616"/>
    <p1510:client id="{3BE41A82-D0FC-2C48-8F43-F6F28FD36C87}" v="116" dt="2025-04-22T16:57:45.350"/>
    <p1510:client id="{4EC6B6CA-C076-6B91-AB34-A198066D57EF}" v="50" dt="2025-04-22T11:42:11.745"/>
    <p1510:client id="{5AFC6EF6-6D9A-933A-A195-93B3BBA9C608}" v="14" dt="2025-04-22T12:15:13.780"/>
    <p1510:client id="{76955543-3082-4162-A4DC-F0F26E5D0113}" v="175" dt="2025-04-23T02:30:05.375"/>
    <p1510:client id="{B13EB38D-C18B-5589-3CE5-702CD862E2CC}" v="211" dt="2025-04-22T17:09:31.153"/>
    <p1510:client id="{B22FDA9F-D0D2-97D1-A4EF-BC89FD9B38F6}" v="30" dt="2025-04-22T03:13:16.878"/>
    <p1510:client id="{CCD9B364-7D39-ABD7-35B6-DEC2586B363A}" v="134" dt="2025-04-22T11:04:24.494"/>
    <p1510:client id="{FF826EB1-05F6-286A-363D-0F7EFA6E8C63}" v="795" dt="2025-04-22T15:57:02.01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994C23-BCFD-4B62-97D8-57FD8FD685F4}" type="doc">
      <dgm:prSet loTypeId="urn:microsoft.com/office/officeart/2005/8/layout/hierarchy2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7726C60C-DE3F-4C65-A33B-0B6FD5ABBB82}">
      <dgm:prSet phldrT="[Text]" phldr="0" custT="1"/>
      <dgm:spPr>
        <a:solidFill>
          <a:schemeClr val="tx2">
            <a:lumMod val="10000"/>
            <a:lumOff val="9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ja-JP" altLang="en-US" sz="2400">
              <a:latin typeface="+mj-ea"/>
              <a:ea typeface="+mj-ea"/>
            </a:rPr>
            <a:t>リーダー：加藤</a:t>
          </a:r>
          <a:endParaRPr lang="en-US" sz="2400">
            <a:latin typeface="+mj-ea"/>
            <a:ea typeface="+mj-ea"/>
          </a:endParaRPr>
        </a:p>
      </dgm:t>
    </dgm:pt>
    <dgm:pt modelId="{7D6F8D7B-307C-4822-89F6-FE62EEA3FDE1}" type="parTrans" cxnId="{3C025EDA-213E-45C4-B055-89FAE64659A1}">
      <dgm:prSet/>
      <dgm:spPr/>
      <dgm:t>
        <a:bodyPr/>
        <a:lstStyle/>
        <a:p>
          <a:endParaRPr lang="en-US"/>
        </a:p>
      </dgm:t>
    </dgm:pt>
    <dgm:pt modelId="{3AD6A2D0-1518-469F-B135-829F0C52E292}" type="sibTrans" cxnId="{3C025EDA-213E-45C4-B055-89FAE64659A1}">
      <dgm:prSet/>
      <dgm:spPr/>
      <dgm:t>
        <a:bodyPr/>
        <a:lstStyle/>
        <a:p>
          <a:endParaRPr lang="en-US"/>
        </a:p>
      </dgm:t>
    </dgm:pt>
    <dgm:pt modelId="{E9E4848F-16B8-4E58-825C-FE376C883BC5}">
      <dgm:prSet phldrT="[Text]" phldr="0" custT="1"/>
      <dgm:spPr>
        <a:solidFill>
          <a:schemeClr val="tx2">
            <a:lumMod val="10000"/>
            <a:lumOff val="9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ja-JP" altLang="en-US" sz="2400">
              <a:latin typeface="+mj-ea"/>
              <a:ea typeface="+mj-ea"/>
            </a:rPr>
            <a:t>開発文書責任者：駒田</a:t>
          </a:r>
          <a:endParaRPr lang="en-US" sz="2400">
            <a:latin typeface="+mj-ea"/>
            <a:ea typeface="+mj-ea"/>
          </a:endParaRPr>
        </a:p>
      </dgm:t>
    </dgm:pt>
    <dgm:pt modelId="{9885A9CA-59A9-4DAC-8559-F5B6E6CF2C05}" type="parTrans" cxnId="{5C8610F2-5449-4212-A116-77760204336B}">
      <dgm:prSet/>
      <dgm:spPr/>
      <dgm:t>
        <a:bodyPr/>
        <a:lstStyle/>
        <a:p>
          <a:endParaRPr lang="en-US"/>
        </a:p>
      </dgm:t>
    </dgm:pt>
    <dgm:pt modelId="{8E7114BA-D16A-48FC-9022-823D54D806B0}" type="sibTrans" cxnId="{5C8610F2-5449-4212-A116-77760204336B}">
      <dgm:prSet/>
      <dgm:spPr/>
      <dgm:t>
        <a:bodyPr/>
        <a:lstStyle/>
        <a:p>
          <a:endParaRPr lang="en-US"/>
        </a:p>
      </dgm:t>
    </dgm:pt>
    <dgm:pt modelId="{CF02738B-7DEA-490E-AA0A-9CF4A371C98E}">
      <dgm:prSet phldrT="[Text]" phldr="0" custT="1"/>
      <dgm:spPr>
        <a:solidFill>
          <a:schemeClr val="tx2">
            <a:lumMod val="10000"/>
            <a:lumOff val="9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ja-JP" altLang="en-US" sz="2400">
              <a:latin typeface="+mj-ea"/>
              <a:ea typeface="+mj-ea"/>
            </a:rPr>
            <a:t>プログラム責任者：相原</a:t>
          </a:r>
          <a:endParaRPr lang="en-US" sz="2400">
            <a:latin typeface="+mj-ea"/>
            <a:ea typeface="+mj-ea"/>
          </a:endParaRPr>
        </a:p>
      </dgm:t>
    </dgm:pt>
    <dgm:pt modelId="{4FCA1375-90D5-4588-9096-6E87A28F9693}" type="parTrans" cxnId="{D241CA9B-8CF9-429A-A726-B149079A1C23}">
      <dgm:prSet/>
      <dgm:spPr/>
      <dgm:t>
        <a:bodyPr/>
        <a:lstStyle/>
        <a:p>
          <a:endParaRPr lang="en-US"/>
        </a:p>
      </dgm:t>
    </dgm:pt>
    <dgm:pt modelId="{D4D340E1-D260-4CB8-8AAC-897AF161C307}" type="sibTrans" cxnId="{D241CA9B-8CF9-429A-A726-B149079A1C23}">
      <dgm:prSet/>
      <dgm:spPr/>
      <dgm:t>
        <a:bodyPr/>
        <a:lstStyle/>
        <a:p>
          <a:endParaRPr lang="en-US"/>
        </a:p>
      </dgm:t>
    </dgm:pt>
    <dgm:pt modelId="{1B37649E-5C40-4657-8EFA-655464813BB1}">
      <dgm:prSet phldrT="[Text]" phldr="0" custT="1"/>
      <dgm:spPr>
        <a:solidFill>
          <a:schemeClr val="tx2">
            <a:lumMod val="10000"/>
            <a:lumOff val="9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ja-JP" altLang="en-US" sz="2400">
              <a:latin typeface="+mj-ea"/>
              <a:ea typeface="+mj-ea"/>
            </a:rPr>
            <a:t>資料責任者：鈴木</a:t>
          </a:r>
          <a:endParaRPr lang="en-US" sz="2400">
            <a:latin typeface="+mj-ea"/>
            <a:ea typeface="+mj-ea"/>
          </a:endParaRPr>
        </a:p>
      </dgm:t>
    </dgm:pt>
    <dgm:pt modelId="{CD6795AA-D20B-4FDD-AE3B-98749B2921FE}" type="parTrans" cxnId="{236FFD12-E9A1-43A0-A046-3F02F3E3099B}">
      <dgm:prSet/>
      <dgm:spPr/>
      <dgm:t>
        <a:bodyPr/>
        <a:lstStyle/>
        <a:p>
          <a:endParaRPr lang="en-US"/>
        </a:p>
      </dgm:t>
    </dgm:pt>
    <dgm:pt modelId="{4980D1B8-C7FB-4897-B865-FB135BC39E07}" type="sibTrans" cxnId="{236FFD12-E9A1-43A0-A046-3F02F3E3099B}">
      <dgm:prSet/>
      <dgm:spPr/>
      <dgm:t>
        <a:bodyPr/>
        <a:lstStyle/>
        <a:p>
          <a:endParaRPr lang="en-US"/>
        </a:p>
      </dgm:t>
    </dgm:pt>
    <dgm:pt modelId="{7ECC19CC-3573-4F75-ADDC-45855840DEA0}" type="pres">
      <dgm:prSet presAssocID="{DD994C23-BCFD-4B62-97D8-57FD8FD685F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7CB666B-04CC-419A-A778-425C123565B0}" type="pres">
      <dgm:prSet presAssocID="{7726C60C-DE3F-4C65-A33B-0B6FD5ABBB82}" presName="root1" presStyleCnt="0"/>
      <dgm:spPr/>
    </dgm:pt>
    <dgm:pt modelId="{21BDD409-E4C5-45C3-B9F1-E64BE2C4FEB3}" type="pres">
      <dgm:prSet presAssocID="{7726C60C-DE3F-4C65-A33B-0B6FD5ABBB82}" presName="LevelOneTextNode" presStyleLbl="node0" presStyleIdx="0" presStyleCnt="1" custScaleX="50406" custScaleY="27205" custLinFactNeighborX="-517" custLinFactNeighborY="-8528">
        <dgm:presLayoutVars>
          <dgm:chPref val="3"/>
        </dgm:presLayoutVars>
      </dgm:prSet>
      <dgm:spPr/>
    </dgm:pt>
    <dgm:pt modelId="{C8E8A6CB-2768-450E-9C9F-71FDF6F75C4F}" type="pres">
      <dgm:prSet presAssocID="{7726C60C-DE3F-4C65-A33B-0B6FD5ABBB82}" presName="level2hierChild" presStyleCnt="0"/>
      <dgm:spPr/>
    </dgm:pt>
    <dgm:pt modelId="{4BBD3C65-9C69-4561-A635-7EED25ABE947}" type="pres">
      <dgm:prSet presAssocID="{9885A9CA-59A9-4DAC-8559-F5B6E6CF2C05}" presName="conn2-1" presStyleLbl="parChTrans1D2" presStyleIdx="0" presStyleCnt="3"/>
      <dgm:spPr/>
    </dgm:pt>
    <dgm:pt modelId="{1C51C843-8048-439B-9DD9-3C46E98FFCB0}" type="pres">
      <dgm:prSet presAssocID="{9885A9CA-59A9-4DAC-8559-F5B6E6CF2C05}" presName="connTx" presStyleLbl="parChTrans1D2" presStyleIdx="0" presStyleCnt="3"/>
      <dgm:spPr/>
    </dgm:pt>
    <dgm:pt modelId="{F1BA25DD-F820-4CDA-8150-C7D4570D03C8}" type="pres">
      <dgm:prSet presAssocID="{E9E4848F-16B8-4E58-825C-FE376C883BC5}" presName="root2" presStyleCnt="0"/>
      <dgm:spPr/>
    </dgm:pt>
    <dgm:pt modelId="{EBB308A0-3CB7-4361-B008-0A4B148CC70D}" type="pres">
      <dgm:prSet presAssocID="{E9E4848F-16B8-4E58-825C-FE376C883BC5}" presName="LevelTwoTextNode" presStyleLbl="node2" presStyleIdx="0" presStyleCnt="3" custScaleX="76509" custScaleY="31210" custLinFactNeighborX="552" custLinFactNeighborY="-32871">
        <dgm:presLayoutVars>
          <dgm:chPref val="3"/>
        </dgm:presLayoutVars>
      </dgm:prSet>
      <dgm:spPr/>
    </dgm:pt>
    <dgm:pt modelId="{4043B783-FFC9-4E0B-9E93-B66663271933}" type="pres">
      <dgm:prSet presAssocID="{E9E4848F-16B8-4E58-825C-FE376C883BC5}" presName="level3hierChild" presStyleCnt="0"/>
      <dgm:spPr/>
    </dgm:pt>
    <dgm:pt modelId="{E30F38E3-9F9C-4129-A53A-8BC0B8820EF8}" type="pres">
      <dgm:prSet presAssocID="{4FCA1375-90D5-4588-9096-6E87A28F9693}" presName="conn2-1" presStyleLbl="parChTrans1D2" presStyleIdx="1" presStyleCnt="3"/>
      <dgm:spPr/>
    </dgm:pt>
    <dgm:pt modelId="{1C257AEE-3DB7-4A87-A8A1-6643D7D5DA85}" type="pres">
      <dgm:prSet presAssocID="{4FCA1375-90D5-4588-9096-6E87A28F9693}" presName="connTx" presStyleLbl="parChTrans1D2" presStyleIdx="1" presStyleCnt="3"/>
      <dgm:spPr/>
    </dgm:pt>
    <dgm:pt modelId="{3A54F911-E9C5-4CB0-ADF3-7F0B63F3A353}" type="pres">
      <dgm:prSet presAssocID="{CF02738B-7DEA-490E-AA0A-9CF4A371C98E}" presName="root2" presStyleCnt="0"/>
      <dgm:spPr/>
    </dgm:pt>
    <dgm:pt modelId="{7886AEE8-DE76-486C-94FE-DC93A2E1B54A}" type="pres">
      <dgm:prSet presAssocID="{CF02738B-7DEA-490E-AA0A-9CF4A371C98E}" presName="LevelTwoTextNode" presStyleLbl="node2" presStyleIdx="1" presStyleCnt="3" custScaleX="77186" custScaleY="34310" custLinFactNeighborX="-836" custLinFactNeighborY="-7857">
        <dgm:presLayoutVars>
          <dgm:chPref val="3"/>
        </dgm:presLayoutVars>
      </dgm:prSet>
      <dgm:spPr/>
    </dgm:pt>
    <dgm:pt modelId="{32EBAC33-6EB1-4A93-9FDA-E8887CA8CFAA}" type="pres">
      <dgm:prSet presAssocID="{CF02738B-7DEA-490E-AA0A-9CF4A371C98E}" presName="level3hierChild" presStyleCnt="0"/>
      <dgm:spPr/>
    </dgm:pt>
    <dgm:pt modelId="{85483A65-7B68-4408-82FA-C755525BBC12}" type="pres">
      <dgm:prSet presAssocID="{CD6795AA-D20B-4FDD-AE3B-98749B2921FE}" presName="conn2-1" presStyleLbl="parChTrans1D2" presStyleIdx="2" presStyleCnt="3"/>
      <dgm:spPr/>
    </dgm:pt>
    <dgm:pt modelId="{FE3B0E30-A743-455F-97CE-A691804BA23F}" type="pres">
      <dgm:prSet presAssocID="{CD6795AA-D20B-4FDD-AE3B-98749B2921FE}" presName="connTx" presStyleLbl="parChTrans1D2" presStyleIdx="2" presStyleCnt="3"/>
      <dgm:spPr/>
    </dgm:pt>
    <dgm:pt modelId="{D7D2E42E-93D7-4392-ACE1-7DE44FF44975}" type="pres">
      <dgm:prSet presAssocID="{1B37649E-5C40-4657-8EFA-655464813BB1}" presName="root2" presStyleCnt="0"/>
      <dgm:spPr/>
    </dgm:pt>
    <dgm:pt modelId="{CF6518A6-F49E-49D0-81E8-A4C874A69AA9}" type="pres">
      <dgm:prSet presAssocID="{1B37649E-5C40-4657-8EFA-655464813BB1}" presName="LevelTwoTextNode" presStyleLbl="node2" presStyleIdx="2" presStyleCnt="3" custScaleX="77988" custScaleY="32552" custLinFactNeighborX="625" custLinFactNeighborY="15816">
        <dgm:presLayoutVars>
          <dgm:chPref val="3"/>
        </dgm:presLayoutVars>
      </dgm:prSet>
      <dgm:spPr/>
    </dgm:pt>
    <dgm:pt modelId="{F3D2098E-E3ED-4BC8-A2D3-30E979260C80}" type="pres">
      <dgm:prSet presAssocID="{1B37649E-5C40-4657-8EFA-655464813BB1}" presName="level3hierChild" presStyleCnt="0"/>
      <dgm:spPr/>
    </dgm:pt>
  </dgm:ptLst>
  <dgm:cxnLst>
    <dgm:cxn modelId="{17F2D10D-97DD-4DF4-B452-2E74DEB39ED1}" type="presOf" srcId="{9885A9CA-59A9-4DAC-8559-F5B6E6CF2C05}" destId="{4BBD3C65-9C69-4561-A635-7EED25ABE947}" srcOrd="0" destOrd="0" presId="urn:microsoft.com/office/officeart/2005/8/layout/hierarchy2"/>
    <dgm:cxn modelId="{236FFD12-E9A1-43A0-A046-3F02F3E3099B}" srcId="{7726C60C-DE3F-4C65-A33B-0B6FD5ABBB82}" destId="{1B37649E-5C40-4657-8EFA-655464813BB1}" srcOrd="2" destOrd="0" parTransId="{CD6795AA-D20B-4FDD-AE3B-98749B2921FE}" sibTransId="{4980D1B8-C7FB-4897-B865-FB135BC39E07}"/>
    <dgm:cxn modelId="{2B6AF267-3CD0-467E-8E49-AE77EF3F27D7}" type="presOf" srcId="{7726C60C-DE3F-4C65-A33B-0B6FD5ABBB82}" destId="{21BDD409-E4C5-45C3-B9F1-E64BE2C4FEB3}" srcOrd="0" destOrd="0" presId="urn:microsoft.com/office/officeart/2005/8/layout/hierarchy2"/>
    <dgm:cxn modelId="{141F904E-B85C-49CB-BBA1-BDEACEF2A44B}" type="presOf" srcId="{DD994C23-BCFD-4B62-97D8-57FD8FD685F4}" destId="{7ECC19CC-3573-4F75-ADDC-45855840DEA0}" srcOrd="0" destOrd="0" presId="urn:microsoft.com/office/officeart/2005/8/layout/hierarchy2"/>
    <dgm:cxn modelId="{D7C55653-804B-416A-8751-28FD5D900265}" type="presOf" srcId="{9885A9CA-59A9-4DAC-8559-F5B6E6CF2C05}" destId="{1C51C843-8048-439B-9DD9-3C46E98FFCB0}" srcOrd="1" destOrd="0" presId="urn:microsoft.com/office/officeart/2005/8/layout/hierarchy2"/>
    <dgm:cxn modelId="{7A30B784-3805-4210-ACED-8AF781918EBB}" type="presOf" srcId="{CD6795AA-D20B-4FDD-AE3B-98749B2921FE}" destId="{85483A65-7B68-4408-82FA-C755525BBC12}" srcOrd="0" destOrd="0" presId="urn:microsoft.com/office/officeart/2005/8/layout/hierarchy2"/>
    <dgm:cxn modelId="{D241CA9B-8CF9-429A-A726-B149079A1C23}" srcId="{7726C60C-DE3F-4C65-A33B-0B6FD5ABBB82}" destId="{CF02738B-7DEA-490E-AA0A-9CF4A371C98E}" srcOrd="1" destOrd="0" parTransId="{4FCA1375-90D5-4588-9096-6E87A28F9693}" sibTransId="{D4D340E1-D260-4CB8-8AAC-897AF161C307}"/>
    <dgm:cxn modelId="{5942DBAD-F36C-4791-88BE-2D99C3CF853E}" type="presOf" srcId="{1B37649E-5C40-4657-8EFA-655464813BB1}" destId="{CF6518A6-F49E-49D0-81E8-A4C874A69AA9}" srcOrd="0" destOrd="0" presId="urn:microsoft.com/office/officeart/2005/8/layout/hierarchy2"/>
    <dgm:cxn modelId="{BADD4AB6-4F66-436C-9EC7-BEC80E62ECF4}" type="presOf" srcId="{4FCA1375-90D5-4588-9096-6E87A28F9693}" destId="{E30F38E3-9F9C-4129-A53A-8BC0B8820EF8}" srcOrd="0" destOrd="0" presId="urn:microsoft.com/office/officeart/2005/8/layout/hierarchy2"/>
    <dgm:cxn modelId="{157371B7-EFB1-4161-8C48-0FD29E8BC4D1}" type="presOf" srcId="{4FCA1375-90D5-4588-9096-6E87A28F9693}" destId="{1C257AEE-3DB7-4A87-A8A1-6643D7D5DA85}" srcOrd="1" destOrd="0" presId="urn:microsoft.com/office/officeart/2005/8/layout/hierarchy2"/>
    <dgm:cxn modelId="{4152B0BF-2F56-4BFF-A588-2184113CF835}" type="presOf" srcId="{CF02738B-7DEA-490E-AA0A-9CF4A371C98E}" destId="{7886AEE8-DE76-486C-94FE-DC93A2E1B54A}" srcOrd="0" destOrd="0" presId="urn:microsoft.com/office/officeart/2005/8/layout/hierarchy2"/>
    <dgm:cxn modelId="{3C025EDA-213E-45C4-B055-89FAE64659A1}" srcId="{DD994C23-BCFD-4B62-97D8-57FD8FD685F4}" destId="{7726C60C-DE3F-4C65-A33B-0B6FD5ABBB82}" srcOrd="0" destOrd="0" parTransId="{7D6F8D7B-307C-4822-89F6-FE62EEA3FDE1}" sibTransId="{3AD6A2D0-1518-469F-B135-829F0C52E292}"/>
    <dgm:cxn modelId="{194D08F0-E53E-438D-A377-2E3B42A60C78}" type="presOf" srcId="{E9E4848F-16B8-4E58-825C-FE376C883BC5}" destId="{EBB308A0-3CB7-4361-B008-0A4B148CC70D}" srcOrd="0" destOrd="0" presId="urn:microsoft.com/office/officeart/2005/8/layout/hierarchy2"/>
    <dgm:cxn modelId="{5C8610F2-5449-4212-A116-77760204336B}" srcId="{7726C60C-DE3F-4C65-A33B-0B6FD5ABBB82}" destId="{E9E4848F-16B8-4E58-825C-FE376C883BC5}" srcOrd="0" destOrd="0" parTransId="{9885A9CA-59A9-4DAC-8559-F5B6E6CF2C05}" sibTransId="{8E7114BA-D16A-48FC-9022-823D54D806B0}"/>
    <dgm:cxn modelId="{B298E6F7-7FBF-44DE-B0A7-F16D90E06550}" type="presOf" srcId="{CD6795AA-D20B-4FDD-AE3B-98749B2921FE}" destId="{FE3B0E30-A743-455F-97CE-A691804BA23F}" srcOrd="1" destOrd="0" presId="urn:microsoft.com/office/officeart/2005/8/layout/hierarchy2"/>
    <dgm:cxn modelId="{875E0841-7A24-48FE-B259-6F48CBAAFEB0}" type="presParOf" srcId="{7ECC19CC-3573-4F75-ADDC-45855840DEA0}" destId="{67CB666B-04CC-419A-A778-425C123565B0}" srcOrd="0" destOrd="0" presId="urn:microsoft.com/office/officeart/2005/8/layout/hierarchy2"/>
    <dgm:cxn modelId="{23BB0842-FDAF-453D-88E4-85E6221EB70A}" type="presParOf" srcId="{67CB666B-04CC-419A-A778-425C123565B0}" destId="{21BDD409-E4C5-45C3-B9F1-E64BE2C4FEB3}" srcOrd="0" destOrd="0" presId="urn:microsoft.com/office/officeart/2005/8/layout/hierarchy2"/>
    <dgm:cxn modelId="{C0716691-6EA4-45A3-BF2F-E1CF0CABCF97}" type="presParOf" srcId="{67CB666B-04CC-419A-A778-425C123565B0}" destId="{C8E8A6CB-2768-450E-9C9F-71FDF6F75C4F}" srcOrd="1" destOrd="0" presId="urn:microsoft.com/office/officeart/2005/8/layout/hierarchy2"/>
    <dgm:cxn modelId="{692ED6B8-C2A0-407E-9E73-E365E0E15497}" type="presParOf" srcId="{C8E8A6CB-2768-450E-9C9F-71FDF6F75C4F}" destId="{4BBD3C65-9C69-4561-A635-7EED25ABE947}" srcOrd="0" destOrd="0" presId="urn:microsoft.com/office/officeart/2005/8/layout/hierarchy2"/>
    <dgm:cxn modelId="{01BFC0E9-FB77-4CFA-B3FB-03A08EA90974}" type="presParOf" srcId="{4BBD3C65-9C69-4561-A635-7EED25ABE947}" destId="{1C51C843-8048-439B-9DD9-3C46E98FFCB0}" srcOrd="0" destOrd="0" presId="urn:microsoft.com/office/officeart/2005/8/layout/hierarchy2"/>
    <dgm:cxn modelId="{B97306C6-DDE1-43ED-8597-27F2EABDBAFA}" type="presParOf" srcId="{C8E8A6CB-2768-450E-9C9F-71FDF6F75C4F}" destId="{F1BA25DD-F820-4CDA-8150-C7D4570D03C8}" srcOrd="1" destOrd="0" presId="urn:microsoft.com/office/officeart/2005/8/layout/hierarchy2"/>
    <dgm:cxn modelId="{803C4959-A26C-47E8-B7B6-17185545399D}" type="presParOf" srcId="{F1BA25DD-F820-4CDA-8150-C7D4570D03C8}" destId="{EBB308A0-3CB7-4361-B008-0A4B148CC70D}" srcOrd="0" destOrd="0" presId="urn:microsoft.com/office/officeart/2005/8/layout/hierarchy2"/>
    <dgm:cxn modelId="{9CD69278-539C-4173-A1B5-2746E266F413}" type="presParOf" srcId="{F1BA25DD-F820-4CDA-8150-C7D4570D03C8}" destId="{4043B783-FFC9-4E0B-9E93-B66663271933}" srcOrd="1" destOrd="0" presId="urn:microsoft.com/office/officeart/2005/8/layout/hierarchy2"/>
    <dgm:cxn modelId="{09903160-B5F0-4BCA-BDB3-653B53EE635D}" type="presParOf" srcId="{C8E8A6CB-2768-450E-9C9F-71FDF6F75C4F}" destId="{E30F38E3-9F9C-4129-A53A-8BC0B8820EF8}" srcOrd="2" destOrd="0" presId="urn:microsoft.com/office/officeart/2005/8/layout/hierarchy2"/>
    <dgm:cxn modelId="{FC9593BE-BC15-4E59-9298-F51B349D441C}" type="presParOf" srcId="{E30F38E3-9F9C-4129-A53A-8BC0B8820EF8}" destId="{1C257AEE-3DB7-4A87-A8A1-6643D7D5DA85}" srcOrd="0" destOrd="0" presId="urn:microsoft.com/office/officeart/2005/8/layout/hierarchy2"/>
    <dgm:cxn modelId="{7B369F67-638E-4A36-AB25-A7F0A5D27542}" type="presParOf" srcId="{C8E8A6CB-2768-450E-9C9F-71FDF6F75C4F}" destId="{3A54F911-E9C5-4CB0-ADF3-7F0B63F3A353}" srcOrd="3" destOrd="0" presId="urn:microsoft.com/office/officeart/2005/8/layout/hierarchy2"/>
    <dgm:cxn modelId="{6384511D-0C41-4923-8446-444C0527A53D}" type="presParOf" srcId="{3A54F911-E9C5-4CB0-ADF3-7F0B63F3A353}" destId="{7886AEE8-DE76-486C-94FE-DC93A2E1B54A}" srcOrd="0" destOrd="0" presId="urn:microsoft.com/office/officeart/2005/8/layout/hierarchy2"/>
    <dgm:cxn modelId="{9F7F4F7E-5D14-477D-9594-7590B9C20E66}" type="presParOf" srcId="{3A54F911-E9C5-4CB0-ADF3-7F0B63F3A353}" destId="{32EBAC33-6EB1-4A93-9FDA-E8887CA8CFAA}" srcOrd="1" destOrd="0" presId="urn:microsoft.com/office/officeart/2005/8/layout/hierarchy2"/>
    <dgm:cxn modelId="{DFFD8689-73E1-451B-99B5-09E462828A04}" type="presParOf" srcId="{C8E8A6CB-2768-450E-9C9F-71FDF6F75C4F}" destId="{85483A65-7B68-4408-82FA-C755525BBC12}" srcOrd="4" destOrd="0" presId="urn:microsoft.com/office/officeart/2005/8/layout/hierarchy2"/>
    <dgm:cxn modelId="{DF8E135D-517B-4E15-8E91-819C64E90025}" type="presParOf" srcId="{85483A65-7B68-4408-82FA-C755525BBC12}" destId="{FE3B0E30-A743-455F-97CE-A691804BA23F}" srcOrd="0" destOrd="0" presId="urn:microsoft.com/office/officeart/2005/8/layout/hierarchy2"/>
    <dgm:cxn modelId="{A250F7F9-E89A-457D-A26C-088BDE45BAB3}" type="presParOf" srcId="{C8E8A6CB-2768-450E-9C9F-71FDF6F75C4F}" destId="{D7D2E42E-93D7-4392-ACE1-7DE44FF44975}" srcOrd="5" destOrd="0" presId="urn:microsoft.com/office/officeart/2005/8/layout/hierarchy2"/>
    <dgm:cxn modelId="{82F83E85-0229-4BBE-9780-093BA8647EC0}" type="presParOf" srcId="{D7D2E42E-93D7-4392-ACE1-7DE44FF44975}" destId="{CF6518A6-F49E-49D0-81E8-A4C874A69AA9}" srcOrd="0" destOrd="0" presId="urn:microsoft.com/office/officeart/2005/8/layout/hierarchy2"/>
    <dgm:cxn modelId="{47DA388F-8E15-4B30-B850-A5621F76425F}" type="presParOf" srcId="{D7D2E42E-93D7-4392-ACE1-7DE44FF44975}" destId="{F3D2098E-E3ED-4BC8-A2D3-30E979260C8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BDD409-E4C5-45C3-B9F1-E64BE2C4FEB3}">
      <dsp:nvSpPr>
        <dsp:cNvPr id="0" name=""/>
        <dsp:cNvSpPr/>
      </dsp:nvSpPr>
      <dsp:spPr>
        <a:xfrm>
          <a:off x="0" y="1927359"/>
          <a:ext cx="2395958" cy="646570"/>
        </a:xfrm>
        <a:prstGeom prst="roundRect">
          <a:avLst>
            <a:gd name="adj" fmla="val 10000"/>
          </a:avLst>
        </a:prstGeom>
        <a:solidFill>
          <a:schemeClr val="tx2">
            <a:lumMod val="10000"/>
            <a:lumOff val="90000"/>
          </a:schemeClr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400" kern="1200">
              <a:latin typeface="+mj-ea"/>
              <a:ea typeface="+mj-ea"/>
            </a:rPr>
            <a:t>リーダー：加藤</a:t>
          </a:r>
          <a:endParaRPr lang="en-US" sz="2400" kern="1200">
            <a:latin typeface="+mj-ea"/>
            <a:ea typeface="+mj-ea"/>
          </a:endParaRPr>
        </a:p>
      </dsp:txBody>
      <dsp:txXfrm>
        <a:off x="18937" y="1946296"/>
        <a:ext cx="2358084" cy="608696"/>
      </dsp:txXfrm>
    </dsp:sp>
    <dsp:sp modelId="{4BBD3C65-9C69-4561-A635-7EED25ABE947}">
      <dsp:nvSpPr>
        <dsp:cNvPr id="0" name=""/>
        <dsp:cNvSpPr/>
      </dsp:nvSpPr>
      <dsp:spPr>
        <a:xfrm rot="19089177">
          <a:off x="2065318" y="1342255"/>
          <a:ext cx="2592527" cy="87187"/>
        </a:xfrm>
        <a:custGeom>
          <a:avLst/>
          <a:gdLst/>
          <a:ahLst/>
          <a:cxnLst/>
          <a:rect l="0" t="0" r="0" b="0"/>
          <a:pathLst>
            <a:path>
              <a:moveTo>
                <a:pt x="0" y="43593"/>
              </a:moveTo>
              <a:lnTo>
                <a:pt x="2592527" y="4359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296768" y="1321036"/>
        <a:ext cx="129626" cy="129626"/>
      </dsp:txXfrm>
    </dsp:sp>
    <dsp:sp modelId="{EBB308A0-3CB7-4361-B008-0A4B148CC70D}">
      <dsp:nvSpPr>
        <dsp:cNvPr id="0" name=""/>
        <dsp:cNvSpPr/>
      </dsp:nvSpPr>
      <dsp:spPr>
        <a:xfrm>
          <a:off x="4327205" y="150176"/>
          <a:ext cx="3636716" cy="741755"/>
        </a:xfrm>
        <a:prstGeom prst="roundRect">
          <a:avLst>
            <a:gd name="adj" fmla="val 10000"/>
          </a:avLst>
        </a:prstGeom>
        <a:solidFill>
          <a:schemeClr val="tx2">
            <a:lumMod val="10000"/>
            <a:lumOff val="90000"/>
          </a:schemeClr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400" kern="1200">
              <a:latin typeface="+mj-ea"/>
              <a:ea typeface="+mj-ea"/>
            </a:rPr>
            <a:t>開発文書責任者：駒田</a:t>
          </a:r>
          <a:endParaRPr lang="en-US" sz="2400" kern="1200">
            <a:latin typeface="+mj-ea"/>
            <a:ea typeface="+mj-ea"/>
          </a:endParaRPr>
        </a:p>
      </dsp:txBody>
      <dsp:txXfrm>
        <a:off x="4348930" y="171901"/>
        <a:ext cx="3593266" cy="698305"/>
      </dsp:txXfrm>
    </dsp:sp>
    <dsp:sp modelId="{E30F38E3-9F9C-4129-A53A-8BC0B8820EF8}">
      <dsp:nvSpPr>
        <dsp:cNvPr id="0" name=""/>
        <dsp:cNvSpPr/>
      </dsp:nvSpPr>
      <dsp:spPr>
        <a:xfrm>
          <a:off x="2395958" y="2207050"/>
          <a:ext cx="1865271" cy="87187"/>
        </a:xfrm>
        <a:custGeom>
          <a:avLst/>
          <a:gdLst/>
          <a:ahLst/>
          <a:cxnLst/>
          <a:rect l="0" t="0" r="0" b="0"/>
          <a:pathLst>
            <a:path>
              <a:moveTo>
                <a:pt x="0" y="43593"/>
              </a:moveTo>
              <a:lnTo>
                <a:pt x="1865271" y="4359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81962" y="2204012"/>
        <a:ext cx="93263" cy="93263"/>
      </dsp:txXfrm>
    </dsp:sp>
    <dsp:sp modelId="{7886AEE8-DE76-486C-94FE-DC93A2E1B54A}">
      <dsp:nvSpPr>
        <dsp:cNvPr id="0" name=""/>
        <dsp:cNvSpPr/>
      </dsp:nvSpPr>
      <dsp:spPr>
        <a:xfrm>
          <a:off x="4261229" y="1842928"/>
          <a:ext cx="3668896" cy="815431"/>
        </a:xfrm>
        <a:prstGeom prst="roundRect">
          <a:avLst>
            <a:gd name="adj" fmla="val 10000"/>
          </a:avLst>
        </a:prstGeom>
        <a:solidFill>
          <a:schemeClr val="tx2">
            <a:lumMod val="10000"/>
            <a:lumOff val="90000"/>
          </a:schemeClr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400" kern="1200">
              <a:latin typeface="+mj-ea"/>
              <a:ea typeface="+mj-ea"/>
            </a:rPr>
            <a:t>プログラム責任者：相原</a:t>
          </a:r>
          <a:endParaRPr lang="en-US" sz="2400" kern="1200">
            <a:latin typeface="+mj-ea"/>
            <a:ea typeface="+mj-ea"/>
          </a:endParaRPr>
        </a:p>
      </dsp:txBody>
      <dsp:txXfrm>
        <a:off x="4285112" y="1866811"/>
        <a:ext cx="3621130" cy="767665"/>
      </dsp:txXfrm>
    </dsp:sp>
    <dsp:sp modelId="{85483A65-7B68-4408-82FA-C755525BBC12}">
      <dsp:nvSpPr>
        <dsp:cNvPr id="0" name=""/>
        <dsp:cNvSpPr/>
      </dsp:nvSpPr>
      <dsp:spPr>
        <a:xfrm rot="2515093">
          <a:off x="2067751" y="3063884"/>
          <a:ext cx="2565103" cy="87187"/>
        </a:xfrm>
        <a:custGeom>
          <a:avLst/>
          <a:gdLst/>
          <a:ahLst/>
          <a:cxnLst/>
          <a:rect l="0" t="0" r="0" b="0"/>
          <a:pathLst>
            <a:path>
              <a:moveTo>
                <a:pt x="0" y="43593"/>
              </a:moveTo>
              <a:lnTo>
                <a:pt x="2565103" y="4359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286176" y="3043350"/>
        <a:ext cx="128255" cy="128255"/>
      </dsp:txXfrm>
    </dsp:sp>
    <dsp:sp modelId="{CF6518A6-F49E-49D0-81E8-A4C874A69AA9}">
      <dsp:nvSpPr>
        <dsp:cNvPr id="0" name=""/>
        <dsp:cNvSpPr/>
      </dsp:nvSpPr>
      <dsp:spPr>
        <a:xfrm>
          <a:off x="4304649" y="3577485"/>
          <a:ext cx="3707018" cy="773650"/>
        </a:xfrm>
        <a:prstGeom prst="roundRect">
          <a:avLst>
            <a:gd name="adj" fmla="val 10000"/>
          </a:avLst>
        </a:prstGeom>
        <a:solidFill>
          <a:schemeClr val="tx2">
            <a:lumMod val="10000"/>
            <a:lumOff val="90000"/>
          </a:schemeClr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400" kern="1200">
              <a:latin typeface="+mj-ea"/>
              <a:ea typeface="+mj-ea"/>
            </a:rPr>
            <a:t>資料責任者：鈴木</a:t>
          </a:r>
          <a:endParaRPr lang="en-US" sz="2400" kern="1200">
            <a:latin typeface="+mj-ea"/>
            <a:ea typeface="+mj-ea"/>
          </a:endParaRPr>
        </a:p>
      </dsp:txBody>
      <dsp:txXfrm>
        <a:off x="4327308" y="3600144"/>
        <a:ext cx="3661700" cy="7283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49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94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662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40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039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2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60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7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57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225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85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b="0" cap="none" spc="1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 b="0" cap="none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 b="0" cap="none" spc="1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95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5" r:id="rId6"/>
    <p:sldLayoutId id="2147483690" r:id="rId7"/>
    <p:sldLayoutId id="2147483691" r:id="rId8"/>
    <p:sldLayoutId id="2147483692" r:id="rId9"/>
    <p:sldLayoutId id="2147483694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b="1" kern="1200" spc="13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 spc="1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 spc="1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 spc="1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 spc="1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 spc="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FD1D2CD-954D-4C4D-B505-05EAD159B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8A058B1-3604-B967-111B-196EC0406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600"/>
            <a:ext cx="4670661" cy="3030842"/>
          </a:xfrm>
        </p:spPr>
        <p:txBody>
          <a:bodyPr>
            <a:normAutofit/>
          </a:bodyPr>
          <a:lstStyle/>
          <a:p>
            <a:r>
              <a: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中間発表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2B20C48-A357-DB78-7013-23E923840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4670660" cy="128788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kumimoji="1" lang="en-US" altLang="ja-JP" sz="1300"/>
              <a:t>2</a:t>
            </a:r>
            <a:r>
              <a:rPr kumimoji="1" lang="ja-JP" altLang="en-US" sz="1300"/>
              <a:t>班　</a:t>
            </a:r>
            <a:endParaRPr kumimoji="1" lang="en-US" altLang="ja-JP" sz="1300"/>
          </a:p>
          <a:p>
            <a:pPr>
              <a:lnSpc>
                <a:spcPct val="120000"/>
              </a:lnSpc>
            </a:pPr>
            <a:r>
              <a:rPr lang="ja-JP" altLang="en-US" sz="1300" b="0" i="0">
                <a:effectLst/>
                <a:latin typeface="Courier New" panose="02070309020205020404" pitchFamily="49" charset="0"/>
              </a:rPr>
              <a:t>相原　陽太　加藤　暖大 </a:t>
            </a:r>
            <a:endParaRPr lang="en-US" altLang="ja-JP" sz="1300" b="0"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ja-JP" altLang="en-US" sz="1300" b="0" i="0">
                <a:effectLst/>
                <a:latin typeface="Courier New" panose="02070309020205020404" pitchFamily="49" charset="0"/>
              </a:rPr>
              <a:t>駒田　准也　鈴木　咲来</a:t>
            </a:r>
            <a:br>
              <a:rPr lang="ja-JP" altLang="en-US" sz="1300"/>
            </a:br>
            <a:endParaRPr kumimoji="1" lang="ja-JP" altLang="en-US" sz="13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32AEA7-A24A-45A9-BF8F-D0AFF34D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805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1148792-56E0-1F6C-F917-B0C861C49F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458" r="35287" b="-1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496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32E1E6-77FD-7D08-B4DD-A9B1CCCA2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6CEC4DF-6297-D059-5B22-21624BA56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7010061" cy="1097280"/>
          </a:xfrm>
        </p:spPr>
        <p:txBody>
          <a:bodyPr>
            <a:normAutofit/>
          </a:bodyPr>
          <a:lstStyle/>
          <a:p>
            <a:r>
              <a:rPr kumimoji="1" lang="ja-JP" altLang="en-US"/>
              <a:t>必要なモジュール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Line Icon Free">
            <a:extLst>
              <a:ext uri="{FF2B5EF4-FFF2-40B4-BE49-F238E27FC236}">
                <a16:creationId xmlns:a16="http://schemas.microsoft.com/office/drawing/2014/main" id="{F39D5AD9-83AB-8780-EB45-A3880D7C1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7928" y="643468"/>
            <a:ext cx="1688069" cy="1688069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7AC3F5-04F1-1DC9-5FA8-48A910E49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6204"/>
            <a:ext cx="7010060" cy="3661714"/>
          </a:xfrm>
        </p:spPr>
        <p:txBody>
          <a:bodyPr lIns="109728" tIns="109728" rIns="109728" bIns="91440" anchor="t">
            <a:normAutofit/>
          </a:bodyPr>
          <a:lstStyle/>
          <a:p>
            <a:pPr marL="0" indent="0">
              <a:buNone/>
            </a:pPr>
            <a:endParaRPr lang="ja-JP" altLang="en-US">
              <a:ea typeface="Yu Gothic"/>
            </a:endParaRPr>
          </a:p>
          <a:p>
            <a:pPr marL="0" indent="0">
              <a:buNone/>
            </a:pPr>
            <a:r>
              <a:rPr lang="ja-JP" altLang="en-US">
                <a:ea typeface="Yu Gothic"/>
              </a:rPr>
              <a:t>LINEメッセージを受け取るプログラム</a:t>
            </a:r>
            <a:endParaRPr lang="ja-JP"/>
          </a:p>
          <a:p>
            <a:pPr marL="0" indent="0">
              <a:buNone/>
            </a:pPr>
            <a:r>
              <a:rPr lang="ja-JP" altLang="en-US">
                <a:ea typeface="Yu Gothic"/>
              </a:rPr>
              <a:t>キーワードデータ管理用プログラム</a:t>
            </a:r>
          </a:p>
          <a:p>
            <a:pPr marL="0" indent="0">
              <a:buNone/>
            </a:pPr>
            <a:r>
              <a:rPr lang="ja-JP" altLang="en-US">
                <a:ea typeface="Yu Gothic"/>
              </a:rPr>
              <a:t>Spotify用のプログラム</a:t>
            </a:r>
          </a:p>
          <a:p>
            <a:pPr marL="0" indent="0">
              <a:buNone/>
            </a:pPr>
            <a:r>
              <a:rPr lang="ja-JP" altLang="en-US">
                <a:ea typeface="Yu Gothic"/>
              </a:rPr>
              <a:t>Remo3からの家電操作用プログラム</a:t>
            </a:r>
          </a:p>
          <a:p>
            <a:pPr marL="0" indent="0">
              <a:buNone/>
            </a:pPr>
            <a:endParaRPr lang="ja-JP" altLang="en-US">
              <a:ea typeface="Yu Gothic"/>
            </a:endParaRPr>
          </a:p>
        </p:txBody>
      </p:sp>
      <p:pic>
        <p:nvPicPr>
          <p:cNvPr id="5" name="Picture 4" descr="Spotify Icon. Download">
            <a:extLst>
              <a:ext uri="{FF2B5EF4-FFF2-40B4-BE49-F238E27FC236}">
                <a16:creationId xmlns:a16="http://schemas.microsoft.com/office/drawing/2014/main" id="{23E9F4B2-A858-3424-ED67-FA536A646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7928" y="2626657"/>
            <a:ext cx="1688069" cy="1688069"/>
          </a:xfrm>
          <a:prstGeom prst="rect">
            <a:avLst/>
          </a:prstGeom>
        </p:spPr>
      </p:pic>
      <p:pic>
        <p:nvPicPr>
          <p:cNvPr id="6" name="Picture 5" descr="YouTube デスクトップ アイコン">
            <a:extLst>
              <a:ext uri="{FF2B5EF4-FFF2-40B4-BE49-F238E27FC236}">
                <a16:creationId xmlns:a16="http://schemas.microsoft.com/office/drawing/2014/main" id="{456830E5-9A42-DC7A-3633-22F035FA6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7928" y="4589244"/>
            <a:ext cx="1708671" cy="1708671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</p:spTree>
    <p:extLst>
      <p:ext uri="{BB962C8B-B14F-4D97-AF65-F5344CB8AC3E}">
        <p14:creationId xmlns:p14="http://schemas.microsoft.com/office/powerpoint/2010/main" val="826670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0E1413-3A65-0F2C-A395-712879778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660EED-B0B9-28AB-05CE-EB6C4E5B4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6127DB-FD80-B612-C8B2-F38B2379E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9CD7DDE-B4A6-4C66-763E-D957E8F4F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2858844"/>
            <a:ext cx="6774609" cy="26341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ja-JP" sz="5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3.</a:t>
            </a:r>
            <a:r>
              <a:rPr kumimoji="1" lang="ja-JP" altLang="en-US" sz="5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プロジェクト計画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7E5882-AB4C-3CA9-2915-3773B5785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583125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844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91296F-3005-6B20-A808-875C65F97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881985-49FC-CD97-6A3F-521EFFFF5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開発体制</a:t>
            </a:r>
            <a:r>
              <a:rPr kumimoji="1" lang="en-US" altLang="ja-JP"/>
              <a:t>	</a:t>
            </a:r>
            <a:endParaRPr kumimoji="1" lang="ja-JP" altLang="en-US"/>
          </a:p>
        </p:txBody>
      </p:sp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B05868FF-BD21-1961-6C2B-C01DEF282D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7491932"/>
              </p:ext>
            </p:extLst>
          </p:nvPr>
        </p:nvGraphicFramePr>
        <p:xfrm>
          <a:off x="660993" y="1178351"/>
          <a:ext cx="8011668" cy="4906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E769C6C-2C90-E6E4-EB7C-52852908F73E}"/>
              </a:ext>
            </a:extLst>
          </p:cNvPr>
          <p:cNvSpPr txBox="1"/>
          <p:nvPr/>
        </p:nvSpPr>
        <p:spPr>
          <a:xfrm>
            <a:off x="8990049" y="1369384"/>
            <a:ext cx="291708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altLang="en-US" sz="2000">
                <a:latin typeface="Yu Gothic Medium"/>
                <a:ea typeface="Yu Gothic Medium"/>
                <a:cs typeface="Calibri"/>
              </a:rPr>
              <a:t>・要求書, 設計書, プロジェクト計画書の管理</a:t>
            </a:r>
          </a:p>
        </p:txBody>
      </p:sp>
      <p:sp>
        <p:nvSpPr>
          <p:cNvPr id="29" name="テキスト ボックス 2">
            <a:extLst>
              <a:ext uri="{FF2B5EF4-FFF2-40B4-BE49-F238E27FC236}">
                <a16:creationId xmlns:a16="http://schemas.microsoft.com/office/drawing/2014/main" id="{BF236387-D2D1-F6A0-3F08-77CDFB659EF3}"/>
              </a:ext>
            </a:extLst>
          </p:cNvPr>
          <p:cNvSpPr txBox="1"/>
          <p:nvPr/>
        </p:nvSpPr>
        <p:spPr>
          <a:xfrm>
            <a:off x="8990049" y="4789523"/>
            <a:ext cx="302341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altLang="en-US" sz="2000">
                <a:latin typeface="Yu Gothic Medium"/>
                <a:ea typeface="Yu Gothic Medium"/>
                <a:cs typeface="Calibri"/>
              </a:rPr>
              <a:t>・中間発表, 成果発表資料の管理</a:t>
            </a:r>
          </a:p>
        </p:txBody>
      </p:sp>
      <p:sp>
        <p:nvSpPr>
          <p:cNvPr id="30" name="テキスト ボックス 2">
            <a:extLst>
              <a:ext uri="{FF2B5EF4-FFF2-40B4-BE49-F238E27FC236}">
                <a16:creationId xmlns:a16="http://schemas.microsoft.com/office/drawing/2014/main" id="{1F9F3865-6404-F632-DA0E-6D36072AF83D}"/>
              </a:ext>
            </a:extLst>
          </p:cNvPr>
          <p:cNvSpPr txBox="1"/>
          <p:nvPr/>
        </p:nvSpPr>
        <p:spPr>
          <a:xfrm>
            <a:off x="8990048" y="3230080"/>
            <a:ext cx="2917086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altLang="en-US" sz="2000">
                <a:latin typeface="Yu Gothic Medium"/>
                <a:ea typeface="Yu Gothic Medium"/>
                <a:cs typeface="Calibri"/>
              </a:rPr>
              <a:t>・各モジュールの管理</a:t>
            </a:r>
          </a:p>
        </p:txBody>
      </p:sp>
      <p:sp>
        <p:nvSpPr>
          <p:cNvPr id="31" name="テキスト ボックス 2">
            <a:extLst>
              <a:ext uri="{FF2B5EF4-FFF2-40B4-BE49-F238E27FC236}">
                <a16:creationId xmlns:a16="http://schemas.microsoft.com/office/drawing/2014/main" id="{09BFFD6C-5ABE-2380-0FE4-4B020399E09F}"/>
              </a:ext>
            </a:extLst>
          </p:cNvPr>
          <p:cNvSpPr txBox="1"/>
          <p:nvPr/>
        </p:nvSpPr>
        <p:spPr>
          <a:xfrm>
            <a:off x="643492" y="4195872"/>
            <a:ext cx="3324666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altLang="en-US" sz="2000">
                <a:latin typeface="Yu Gothic Medium"/>
                <a:ea typeface="Yu Gothic Medium"/>
                <a:cs typeface="Calibri"/>
              </a:rPr>
              <a:t>・全体のスケジュール管理</a:t>
            </a:r>
          </a:p>
        </p:txBody>
      </p:sp>
    </p:spTree>
    <p:extLst>
      <p:ext uri="{BB962C8B-B14F-4D97-AF65-F5344CB8AC3E}">
        <p14:creationId xmlns:p14="http://schemas.microsoft.com/office/powerpoint/2010/main" val="1365086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3D3BA-5F72-4C70-C0FC-7E85C4502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247944-51D7-3201-932D-41796DF84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開発スケジュール</a:t>
            </a:r>
            <a:r>
              <a:rPr kumimoji="1" lang="en-US" altLang="ja-JP"/>
              <a:t>	</a:t>
            </a:r>
            <a:endParaRPr kumimoji="1" lang="ja-JP" alt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0ACE8AB-A13F-28CF-69C8-83B973F066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652046"/>
              </p:ext>
            </p:extLst>
          </p:nvPr>
        </p:nvGraphicFramePr>
        <p:xfrm>
          <a:off x="1399953" y="2472069"/>
          <a:ext cx="9405221" cy="38457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8139">
                  <a:extLst>
                    <a:ext uri="{9D8B030D-6E8A-4147-A177-3AD203B41FA5}">
                      <a16:colId xmlns:a16="http://schemas.microsoft.com/office/drawing/2014/main" val="3957654251"/>
                    </a:ext>
                  </a:extLst>
                </a:gridCol>
                <a:gridCol w="797439">
                  <a:extLst>
                    <a:ext uri="{9D8B030D-6E8A-4147-A177-3AD203B41FA5}">
                      <a16:colId xmlns:a16="http://schemas.microsoft.com/office/drawing/2014/main" val="892828568"/>
                    </a:ext>
                  </a:extLst>
                </a:gridCol>
                <a:gridCol w="1289197">
                  <a:extLst>
                    <a:ext uri="{9D8B030D-6E8A-4147-A177-3AD203B41FA5}">
                      <a16:colId xmlns:a16="http://schemas.microsoft.com/office/drawing/2014/main" val="2745456776"/>
                    </a:ext>
                  </a:extLst>
                </a:gridCol>
                <a:gridCol w="970220">
                  <a:extLst>
                    <a:ext uri="{9D8B030D-6E8A-4147-A177-3AD203B41FA5}">
                      <a16:colId xmlns:a16="http://schemas.microsoft.com/office/drawing/2014/main" val="2948289182"/>
                    </a:ext>
                  </a:extLst>
                </a:gridCol>
                <a:gridCol w="970216">
                  <a:extLst>
                    <a:ext uri="{9D8B030D-6E8A-4147-A177-3AD203B41FA5}">
                      <a16:colId xmlns:a16="http://schemas.microsoft.com/office/drawing/2014/main" val="3211197428"/>
                    </a:ext>
                  </a:extLst>
                </a:gridCol>
                <a:gridCol w="1355651">
                  <a:extLst>
                    <a:ext uri="{9D8B030D-6E8A-4147-A177-3AD203B41FA5}">
                      <a16:colId xmlns:a16="http://schemas.microsoft.com/office/drawing/2014/main" val="3750803449"/>
                    </a:ext>
                  </a:extLst>
                </a:gridCol>
                <a:gridCol w="1364359">
                  <a:extLst>
                    <a:ext uri="{9D8B030D-6E8A-4147-A177-3AD203B41FA5}">
                      <a16:colId xmlns:a16="http://schemas.microsoft.com/office/drawing/2014/main" val="2551726951"/>
                    </a:ext>
                  </a:extLst>
                </a:gridCol>
              </a:tblGrid>
              <a:tr h="412011">
                <a:tc>
                  <a:txBody>
                    <a:bodyPr/>
                    <a:lstStyle/>
                    <a:p>
                      <a:pPr algn="ctr"/>
                      <a:r>
                        <a:rPr lang="ja-JP" altLang="en-US">
                          <a:latin typeface="Calibri"/>
                        </a:rPr>
                        <a:t>タスク</a:t>
                      </a:r>
                      <a:endParaRPr lang="en-US">
                        <a:latin typeface="Calibri"/>
                        <a:ea typeface="Calibri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>
                          <a:latin typeface="Calibri"/>
                        </a:rPr>
                        <a:t>担当</a:t>
                      </a:r>
                      <a:endParaRPr lang="en-US">
                        <a:latin typeface="Calibri"/>
                        <a:ea typeface="Calibri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/>
                        </a:rPr>
                        <a:t>4/23　4</a:t>
                      </a:r>
                      <a:r>
                        <a:rPr lang="ja-JP" altLang="en-US">
                          <a:latin typeface="Calibri"/>
                        </a:rPr>
                        <a:t>限</a:t>
                      </a:r>
                      <a:endParaRPr lang="en-US">
                        <a:latin typeface="Calibri"/>
                        <a:ea typeface="Calibri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/>
                        </a:rPr>
                        <a:t>4/30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/>
                        </a:rPr>
                        <a:t>5/7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/>
                        </a:rPr>
                        <a:t>5/14　3</a:t>
                      </a:r>
                      <a:r>
                        <a:rPr lang="ja-JP" altLang="en-US">
                          <a:latin typeface="Calibri"/>
                        </a:rPr>
                        <a:t>限</a:t>
                      </a:r>
                      <a:endParaRPr lang="en-US">
                        <a:latin typeface="Calibri"/>
                        <a:ea typeface="Calibri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/>
                        </a:rPr>
                        <a:t>5/14　4</a:t>
                      </a:r>
                      <a:r>
                        <a:rPr lang="ja-JP" altLang="en-US">
                          <a:latin typeface="Calibri"/>
                        </a:rPr>
                        <a:t>限</a:t>
                      </a:r>
                      <a:endParaRPr lang="en-US">
                        <a:latin typeface="Calibri"/>
                        <a:ea typeface="Calibri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431376"/>
                  </a:ext>
                </a:extLst>
              </a:tr>
              <a:tr h="692307">
                <a:tc>
                  <a:txBody>
                    <a:bodyPr/>
                    <a:lstStyle/>
                    <a:p>
                      <a:r>
                        <a:rPr lang="ja-JP" altLang="en-US">
                          <a:latin typeface="Calibri"/>
                        </a:rPr>
                        <a:t>要求仕様・</a:t>
                      </a:r>
                    </a:p>
                    <a:p>
                      <a:pPr lvl="0">
                        <a:buNone/>
                      </a:pPr>
                      <a:r>
                        <a:rPr lang="ja-JP" altLang="en-US">
                          <a:latin typeface="Calibri"/>
                        </a:rPr>
                        <a:t>設計のみなおし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>
                          <a:latin typeface="Calibri"/>
                        </a:rPr>
                        <a:t>全員</a:t>
                      </a:r>
                      <a:endParaRPr lang="en-US">
                        <a:latin typeface="Calibri"/>
                        <a:ea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>
                        <a:latin typeface="Calibri"/>
                      </a:endParaRPr>
                    </a:p>
                  </a:txBody>
                  <a:tcPr>
                    <a:solidFill>
                      <a:srgbClr val="FFFCB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758382"/>
                  </a:ext>
                </a:extLst>
              </a:tr>
              <a:tr h="66453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LINE</a:t>
                      </a:r>
                      <a:r>
                        <a:rPr lang="ja-JP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メッセージを受け取るプログラム</a:t>
                      </a:r>
                      <a:endParaRPr lang="en-US" altLang="ja-JP">
                        <a:latin typeface="Calibri"/>
                        <a:ea typeface="Calibri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>
                          <a:latin typeface="Calibri"/>
                        </a:rPr>
                        <a:t>鈴木</a:t>
                      </a:r>
                    </a:p>
                    <a:p>
                      <a:pPr lvl="0" algn="ctr">
                        <a:buNone/>
                      </a:pPr>
                      <a:r>
                        <a:rPr lang="ja-JP" altLang="en-US">
                          <a:latin typeface="Calibri"/>
                        </a:rPr>
                        <a:t>相原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/>
                      </a:endParaRPr>
                    </a:p>
                  </a:txBody>
                  <a:tcPr>
                    <a:solidFill>
                      <a:srgbClr val="DEF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917664"/>
                  </a:ext>
                </a:extLst>
              </a:tr>
              <a:tr h="69230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キーワードデータ管理用プラグラム</a:t>
                      </a:r>
                      <a:endParaRPr lang="en-US" altLang="ja-JP">
                        <a:latin typeface="Calibri"/>
                        <a:ea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鈴木</a:t>
                      </a:r>
                      <a:endParaRPr lang="en-US" altLang="ja-JP" sz="1800" b="0" i="0" u="none" strike="noStrike" noProof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  <a:p>
                      <a:pPr lvl="0" algn="ctr">
                        <a:buNone/>
                      </a:pPr>
                      <a:r>
                        <a:rPr lang="ja-JP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相原</a:t>
                      </a:r>
                      <a:endParaRPr lang="ja-JP"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/>
                      </a:endParaRPr>
                    </a:p>
                  </a:txBody>
                  <a:tcPr>
                    <a:solidFill>
                      <a:srgbClr val="DEF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636927"/>
                  </a:ext>
                </a:extLst>
              </a:tr>
              <a:tr h="692307">
                <a:tc>
                  <a:txBody>
                    <a:bodyPr/>
                    <a:lstStyle/>
                    <a:p>
                      <a:r>
                        <a:rPr lang="ja-JP" altLang="en-US">
                          <a:latin typeface="Calibri"/>
                        </a:rPr>
                        <a:t>Spotify用のプログラム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>
                          <a:latin typeface="Calibri"/>
                        </a:rPr>
                        <a:t>加藤</a:t>
                      </a:r>
                    </a:p>
                    <a:p>
                      <a:pPr lvl="0" algn="ctr">
                        <a:buNone/>
                      </a:pPr>
                      <a:r>
                        <a:rPr lang="ja-JP" altLang="en-US">
                          <a:latin typeface="Calibri"/>
                        </a:rPr>
                        <a:t>駒田</a:t>
                      </a:r>
                      <a:endParaRPr lang="en-US">
                        <a:latin typeface="Calibri"/>
                        <a:ea typeface="Calibri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/>
                      </a:endParaRPr>
                    </a:p>
                  </a:txBody>
                  <a:tcPr>
                    <a:solidFill>
                      <a:srgbClr val="DEF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985676"/>
                  </a:ext>
                </a:extLst>
              </a:tr>
              <a:tr h="69230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>
                          <a:latin typeface="Calibri"/>
                        </a:rPr>
                        <a:t>Remo3からの家電操作用プログラム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加藤</a:t>
                      </a:r>
                      <a:endParaRPr lang="en-US" altLang="ja-JP" sz="1800" b="0" i="0" u="none" strike="noStrike" noProof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  <a:p>
                      <a:pPr lvl="0" algn="ctr">
                        <a:buNone/>
                      </a:pPr>
                      <a:r>
                        <a:rPr lang="ja-JP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駒田</a:t>
                      </a:r>
                      <a:endParaRPr lang="ja-JP">
                        <a:latin typeface="Calibri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>
                        <a:latin typeface="Calibri"/>
                      </a:endParaRPr>
                    </a:p>
                  </a:txBody>
                  <a:tcPr>
                    <a:solidFill>
                      <a:srgbClr val="DEFD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087463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DAB1015-00E7-ECE4-0A90-718FBF73D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6674" y="389862"/>
            <a:ext cx="2144233" cy="196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691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1BA22D-ADDB-03A9-8108-FB3AFBF70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472298-BB14-2B50-599C-CB7C88F1F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開発スケジュール</a:t>
            </a:r>
            <a:r>
              <a:rPr kumimoji="1" lang="en-US" altLang="ja-JP"/>
              <a:t>	</a:t>
            </a:r>
            <a:endParaRPr kumimoji="1" lang="ja-JP" alt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9D585A1-C6A9-9FE3-D72E-2E822FD03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255190"/>
              </p:ext>
            </p:extLst>
          </p:nvPr>
        </p:nvGraphicFramePr>
        <p:xfrm>
          <a:off x="1399953" y="2472069"/>
          <a:ext cx="9405221" cy="42810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8139">
                  <a:extLst>
                    <a:ext uri="{9D8B030D-6E8A-4147-A177-3AD203B41FA5}">
                      <a16:colId xmlns:a16="http://schemas.microsoft.com/office/drawing/2014/main" val="3957654251"/>
                    </a:ext>
                  </a:extLst>
                </a:gridCol>
                <a:gridCol w="797439">
                  <a:extLst>
                    <a:ext uri="{9D8B030D-6E8A-4147-A177-3AD203B41FA5}">
                      <a16:colId xmlns:a16="http://schemas.microsoft.com/office/drawing/2014/main" val="892828568"/>
                    </a:ext>
                  </a:extLst>
                </a:gridCol>
                <a:gridCol w="1289197">
                  <a:extLst>
                    <a:ext uri="{9D8B030D-6E8A-4147-A177-3AD203B41FA5}">
                      <a16:colId xmlns:a16="http://schemas.microsoft.com/office/drawing/2014/main" val="2745456776"/>
                    </a:ext>
                  </a:extLst>
                </a:gridCol>
                <a:gridCol w="970220">
                  <a:extLst>
                    <a:ext uri="{9D8B030D-6E8A-4147-A177-3AD203B41FA5}">
                      <a16:colId xmlns:a16="http://schemas.microsoft.com/office/drawing/2014/main" val="2948289182"/>
                    </a:ext>
                  </a:extLst>
                </a:gridCol>
                <a:gridCol w="970216">
                  <a:extLst>
                    <a:ext uri="{9D8B030D-6E8A-4147-A177-3AD203B41FA5}">
                      <a16:colId xmlns:a16="http://schemas.microsoft.com/office/drawing/2014/main" val="3211197428"/>
                    </a:ext>
                  </a:extLst>
                </a:gridCol>
                <a:gridCol w="1355651">
                  <a:extLst>
                    <a:ext uri="{9D8B030D-6E8A-4147-A177-3AD203B41FA5}">
                      <a16:colId xmlns:a16="http://schemas.microsoft.com/office/drawing/2014/main" val="3750803449"/>
                    </a:ext>
                  </a:extLst>
                </a:gridCol>
                <a:gridCol w="1364359">
                  <a:extLst>
                    <a:ext uri="{9D8B030D-6E8A-4147-A177-3AD203B41FA5}">
                      <a16:colId xmlns:a16="http://schemas.microsoft.com/office/drawing/2014/main" val="2551726951"/>
                    </a:ext>
                  </a:extLst>
                </a:gridCol>
              </a:tblGrid>
              <a:tr h="396037">
                <a:tc>
                  <a:txBody>
                    <a:bodyPr/>
                    <a:lstStyle/>
                    <a:p>
                      <a:pPr algn="ctr"/>
                      <a:r>
                        <a:rPr lang="ja-JP" altLang="en-US">
                          <a:latin typeface="Calibri"/>
                        </a:rPr>
                        <a:t>タスク</a:t>
                      </a:r>
                      <a:endParaRPr lang="en-US">
                        <a:latin typeface="Calibri"/>
                        <a:ea typeface="Calibri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>
                          <a:latin typeface="Calibri"/>
                        </a:rPr>
                        <a:t>担当</a:t>
                      </a:r>
                      <a:endParaRPr lang="en-US">
                        <a:latin typeface="Calibri"/>
                        <a:ea typeface="Calibri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/>
                        </a:rPr>
                        <a:t>4/23　4</a:t>
                      </a:r>
                      <a:r>
                        <a:rPr lang="ja-JP" altLang="en-US">
                          <a:latin typeface="Calibri"/>
                        </a:rPr>
                        <a:t>限</a:t>
                      </a:r>
                      <a:endParaRPr lang="en-US">
                        <a:latin typeface="Calibri"/>
                        <a:ea typeface="Calibri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/>
                        </a:rPr>
                        <a:t>4/30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/>
                        </a:rPr>
                        <a:t>5/7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/>
                        </a:rPr>
                        <a:t>5/14　3</a:t>
                      </a:r>
                      <a:r>
                        <a:rPr lang="ja-JP" altLang="en-US">
                          <a:latin typeface="Calibri"/>
                        </a:rPr>
                        <a:t>限</a:t>
                      </a:r>
                      <a:endParaRPr lang="en-US">
                        <a:latin typeface="Calibri"/>
                        <a:ea typeface="Calibri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/>
                        </a:rPr>
                        <a:t>5/14　4</a:t>
                      </a:r>
                      <a:r>
                        <a:rPr lang="ja-JP" altLang="en-US">
                          <a:latin typeface="Calibri"/>
                        </a:rPr>
                        <a:t>限</a:t>
                      </a:r>
                      <a:endParaRPr lang="en-US">
                        <a:latin typeface="Calibri"/>
                        <a:ea typeface="Calibri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431376"/>
                  </a:ext>
                </a:extLst>
              </a:tr>
              <a:tr h="66432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LINE</a:t>
                      </a:r>
                      <a:r>
                        <a:rPr lang="ja-JP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メッセージを受け取るプログラム</a:t>
                      </a:r>
                      <a:endParaRPr lang="en-US" altLang="ja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>
                          <a:latin typeface="Calibri"/>
                        </a:rPr>
                        <a:t>鈴木</a:t>
                      </a:r>
                    </a:p>
                    <a:p>
                      <a:pPr lvl="0" algn="ctr">
                        <a:buNone/>
                      </a:pPr>
                      <a:r>
                        <a:rPr lang="ja-JP" altLang="en-US">
                          <a:latin typeface="Calibri"/>
                        </a:rPr>
                        <a:t>相原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>
                        <a:latin typeface="Calibri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Calibri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Calibri"/>
                      </a:endParaRPr>
                    </a:p>
                  </a:txBody>
                  <a:tcPr>
                    <a:solidFill>
                      <a:srgbClr val="E9FF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758382"/>
                  </a:ext>
                </a:extLst>
              </a:tr>
              <a:tr h="63876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キーワードデ</a:t>
                      </a:r>
                      <a:r>
                        <a:rPr lang="ja-JP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ー</a:t>
                      </a:r>
                      <a:r>
                        <a:rPr lang="ja-JP" alt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タ管理用</a:t>
                      </a:r>
                      <a:r>
                        <a:rPr lang="ja-JP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プ</a:t>
                      </a:r>
                      <a:r>
                        <a:rPr lang="ja-JP" alt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ラ</a:t>
                      </a:r>
                      <a:r>
                        <a:rPr lang="ja-JP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グラム</a:t>
                      </a:r>
                      <a:endParaRPr lang="en-US" altLang="ja-JP">
                        <a:latin typeface="Calibri"/>
                        <a:ea typeface="Calibri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>
                          <a:latin typeface="Calibri"/>
                        </a:rPr>
                        <a:t>鈴木</a:t>
                      </a:r>
                    </a:p>
                    <a:p>
                      <a:pPr lvl="0" algn="ctr">
                        <a:buNone/>
                      </a:pPr>
                      <a:r>
                        <a:rPr lang="ja-JP" altLang="en-US">
                          <a:latin typeface="Calibri"/>
                        </a:rPr>
                        <a:t>相原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Calibri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Calibri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Calibri"/>
                      </a:endParaRPr>
                    </a:p>
                  </a:txBody>
                  <a:tcPr>
                    <a:solidFill>
                      <a:srgbClr val="E9FF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917664"/>
                  </a:ext>
                </a:extLst>
              </a:tr>
              <a:tr h="66432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sz="1800" b="0" i="0" u="none" strike="noStrike" noProof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Spotify</a:t>
                      </a:r>
                      <a:r>
                        <a:rPr lang="ja-JP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用</a:t>
                      </a:r>
                      <a:r>
                        <a:rPr lang="ja-JP" alt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の</a:t>
                      </a:r>
                      <a:r>
                        <a:rPr lang="ja-JP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プ</a:t>
                      </a:r>
                      <a:r>
                        <a:rPr lang="ja-JP" alt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ロ</a:t>
                      </a:r>
                      <a:r>
                        <a:rPr lang="ja-JP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グラム</a:t>
                      </a:r>
                      <a:endParaRPr lang="en-US">
                        <a:ea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加藤</a:t>
                      </a:r>
                    </a:p>
                    <a:p>
                      <a:pPr lvl="0" algn="ctr">
                        <a:buNone/>
                      </a:pPr>
                      <a:r>
                        <a:rPr lang="ja-JP" alt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駒田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>
                        <a:latin typeface="Calibri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Calibri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Calibri"/>
                      </a:endParaRPr>
                    </a:p>
                  </a:txBody>
                  <a:tcPr>
                    <a:solidFill>
                      <a:srgbClr val="E9FF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636927"/>
                  </a:ext>
                </a:extLst>
              </a:tr>
              <a:tr h="66432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Remo3からの家電操作用プログラム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>
                          <a:latin typeface="Calibri"/>
                        </a:rPr>
                        <a:t>加藤</a:t>
                      </a:r>
                    </a:p>
                    <a:p>
                      <a:pPr lvl="0" algn="ctr">
                        <a:buNone/>
                      </a:pPr>
                      <a:r>
                        <a:rPr lang="ja-JP" altLang="en-US">
                          <a:latin typeface="Calibri"/>
                        </a:rPr>
                        <a:t>駒田</a:t>
                      </a:r>
                      <a:endParaRPr lang="en-US">
                        <a:latin typeface="Calibri"/>
                        <a:ea typeface="Calibri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Calibri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Calibri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Calibri"/>
                      </a:endParaRPr>
                    </a:p>
                  </a:txBody>
                  <a:tcPr>
                    <a:solidFill>
                      <a:srgbClr val="E9FF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985676"/>
                  </a:ext>
                </a:extLst>
              </a:tr>
              <a:tr h="58766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>
                          <a:latin typeface="Calibri"/>
                        </a:rPr>
                        <a:t>システムテスト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全員</a:t>
                      </a:r>
                      <a:endParaRPr lang="ja-JP" sz="18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>
                        <a:latin typeface="Calibri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>
                        <a:latin typeface="Calibri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>
                        <a:latin typeface="Calibri"/>
                      </a:endParaRPr>
                    </a:p>
                  </a:txBody>
                  <a:tcPr>
                    <a:solidFill>
                      <a:srgbClr val="FFC9C9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087463"/>
                  </a:ext>
                </a:extLst>
              </a:tr>
              <a:tr h="66432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>
                          <a:latin typeface="Calibri"/>
                        </a:rPr>
                        <a:t>制作発表資料作成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全員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>
                        <a:latin typeface="Calibri"/>
                      </a:endParaRPr>
                    </a:p>
                  </a:txBody>
                  <a:tcPr>
                    <a:solidFill>
                      <a:srgbClr val="F1EB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>
                        <a:latin typeface="Calibri"/>
                      </a:endParaRPr>
                    </a:p>
                  </a:txBody>
                  <a:tcPr>
                    <a:solidFill>
                      <a:srgbClr val="F1EB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>
                        <a:latin typeface="Calibri"/>
                      </a:endParaRPr>
                    </a:p>
                  </a:txBody>
                  <a:tcPr>
                    <a:solidFill>
                      <a:srgbClr val="F1EB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>
                        <a:latin typeface="Calibri"/>
                      </a:endParaRPr>
                    </a:p>
                  </a:txBody>
                  <a:tcPr>
                    <a:solidFill>
                      <a:srgbClr val="F1EB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>
                        <a:latin typeface="Calibri"/>
                      </a:endParaRPr>
                    </a:p>
                  </a:txBody>
                  <a:tcPr>
                    <a:solidFill>
                      <a:srgbClr val="F1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994778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4301073-F3C2-761E-E25A-A8910417B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984" y="336697"/>
            <a:ext cx="2145614" cy="206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987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11184E8-B107-2297-B1BE-E0E3D58B7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2858844"/>
            <a:ext cx="6774609" cy="26341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ja-JP" sz="5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1.</a:t>
            </a:r>
            <a:r>
              <a:rPr kumimoji="1" lang="ja-JP" altLang="en-US" sz="5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要求仕様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1019FC-0FE0-4611-B71E-C03589FB6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583125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343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FBDD04-52CB-2966-40AB-866C7BE6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システムの概要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F5A47E-75B0-9A30-4C8C-D7E365336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700" y="2595005"/>
            <a:ext cx="9187093" cy="960119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>
                <a:ea typeface="Hiragino Kaku Gothic Pro W3" panose="020B0300000000000000" pitchFamily="34" charset="-128"/>
              </a:rPr>
              <a:t>・ユーザーが</a:t>
            </a:r>
            <a:r>
              <a:rPr kumimoji="1" lang="en-US" altLang="ja-JP">
                <a:ea typeface="Hiragino Kaku Gothic Pro W3" panose="020B0300000000000000" pitchFamily="34" charset="-128"/>
              </a:rPr>
              <a:t>LINE</a:t>
            </a:r>
            <a:r>
              <a:rPr kumimoji="1" lang="ja-JP" altLang="en-US">
                <a:ea typeface="Hiragino Kaku Gothic Pro W3" panose="020B0300000000000000" pitchFamily="34" charset="-128"/>
              </a:rPr>
              <a:t>で送信するメッセージに応じて室内の照明やスピーカーなどの機器を自動で操作するシステム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351133C-D9B7-E437-9887-93B77968771A}"/>
              </a:ext>
            </a:extLst>
          </p:cNvPr>
          <p:cNvSpPr txBox="1"/>
          <p:nvPr/>
        </p:nvSpPr>
        <p:spPr>
          <a:xfrm>
            <a:off x="1270699" y="3702262"/>
            <a:ext cx="94603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>
                <a:ea typeface="Hiragino Kaku Gothic Pro W3" panose="020B0300000000000000" pitchFamily="34" charset="-128"/>
              </a:rPr>
              <a:t>・あらかじめ設定されたキーワードを含むメッセージを</a:t>
            </a:r>
            <a:r>
              <a:rPr kumimoji="1" lang="en-US" altLang="ja-JP" sz="2000">
                <a:ea typeface="Hiragino Kaku Gothic Pro W3" panose="020B0300000000000000" pitchFamily="34" charset="-128"/>
              </a:rPr>
              <a:t>LINE</a:t>
            </a:r>
            <a:r>
              <a:rPr kumimoji="1" lang="ja-JP" altLang="en-US" sz="2000">
                <a:ea typeface="Hiragino Kaku Gothic Pro W3" panose="020B0300000000000000" pitchFamily="34" charset="-128"/>
              </a:rPr>
              <a:t>で送ることによって簡単に部屋の雰囲気を変える事が可能</a:t>
            </a:r>
          </a:p>
        </p:txBody>
      </p:sp>
      <p:pic>
        <p:nvPicPr>
          <p:cNvPr id="1026" name="Picture 2" descr="メール職人のイラスト（男性）">
            <a:extLst>
              <a:ext uri="{FF2B5EF4-FFF2-40B4-BE49-F238E27FC236}">
                <a16:creationId xmlns:a16="http://schemas.microsoft.com/office/drawing/2014/main" id="{FD304CD8-4325-D102-6BB0-647EFDAAB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9583" y="4389120"/>
            <a:ext cx="1922955" cy="205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442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吹き出し 1">
            <a:extLst>
              <a:ext uri="{FF2B5EF4-FFF2-40B4-BE49-F238E27FC236}">
                <a16:creationId xmlns:a16="http://schemas.microsoft.com/office/drawing/2014/main" id="{F7776497-AF43-09F0-DBC6-D29A1FF1CFBA}"/>
              </a:ext>
            </a:extLst>
          </p:cNvPr>
          <p:cNvSpPr/>
          <p:nvPr/>
        </p:nvSpPr>
        <p:spPr>
          <a:xfrm>
            <a:off x="2333296" y="1970689"/>
            <a:ext cx="1870841" cy="599090"/>
          </a:xfrm>
          <a:prstGeom prst="wedgeRoundRectCallout">
            <a:avLst>
              <a:gd name="adj1" fmla="val 54491"/>
              <a:gd name="adj2" fmla="val 19833"/>
              <a:gd name="adj3" fmla="val 16667"/>
            </a:avLst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F81CA1E-87AE-D934-B11A-1E1B2F386FEA}"/>
              </a:ext>
            </a:extLst>
          </p:cNvPr>
          <p:cNvSpPr txBox="1"/>
          <p:nvPr/>
        </p:nvSpPr>
        <p:spPr>
          <a:xfrm>
            <a:off x="2722180" y="2085568"/>
            <a:ext cx="218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誕生日！</a:t>
            </a:r>
          </a:p>
        </p:txBody>
      </p:sp>
      <p:sp>
        <p:nvSpPr>
          <p:cNvPr id="4" name="角丸四角形吹き出し 3">
            <a:extLst>
              <a:ext uri="{FF2B5EF4-FFF2-40B4-BE49-F238E27FC236}">
                <a16:creationId xmlns:a16="http://schemas.microsoft.com/office/drawing/2014/main" id="{DC728D50-97B8-B2CF-AAEB-E2F359354716}"/>
              </a:ext>
            </a:extLst>
          </p:cNvPr>
          <p:cNvSpPr/>
          <p:nvPr/>
        </p:nvSpPr>
        <p:spPr>
          <a:xfrm>
            <a:off x="578069" y="3237185"/>
            <a:ext cx="2879833" cy="646331"/>
          </a:xfrm>
          <a:prstGeom prst="wedgeRoundRectCallout">
            <a:avLst>
              <a:gd name="adj1" fmla="val -59195"/>
              <a:gd name="adj2" fmla="val 2613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FFFF616-C28E-914F-AC4F-A855168A67A3}"/>
              </a:ext>
            </a:extLst>
          </p:cNvPr>
          <p:cNvSpPr txBox="1"/>
          <p:nvPr/>
        </p:nvSpPr>
        <p:spPr>
          <a:xfrm>
            <a:off x="578069" y="3237185"/>
            <a:ext cx="3510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わかった！</a:t>
            </a:r>
            <a:endParaRPr kumimoji="1" lang="en-US" altLang="ja-JP"/>
          </a:p>
          <a:p>
            <a:r>
              <a:rPr kumimoji="1" lang="ja-JP" altLang="en-US"/>
              <a:t>「誕生日」を実行するね！</a:t>
            </a:r>
          </a:p>
        </p:txBody>
      </p:sp>
      <p:sp>
        <p:nvSpPr>
          <p:cNvPr id="6" name="右矢印 5">
            <a:extLst>
              <a:ext uri="{FF2B5EF4-FFF2-40B4-BE49-F238E27FC236}">
                <a16:creationId xmlns:a16="http://schemas.microsoft.com/office/drawing/2014/main" id="{A6C5D1C7-5330-6DED-487F-CD0248048972}"/>
              </a:ext>
            </a:extLst>
          </p:cNvPr>
          <p:cNvSpPr/>
          <p:nvPr/>
        </p:nvSpPr>
        <p:spPr>
          <a:xfrm>
            <a:off x="5119678" y="3105834"/>
            <a:ext cx="1471448" cy="64633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2" name="Picture 4" descr="停電のイラスト">
            <a:extLst>
              <a:ext uri="{FF2B5EF4-FFF2-40B4-BE49-F238E27FC236}">
                <a16:creationId xmlns:a16="http://schemas.microsoft.com/office/drawing/2014/main" id="{F5E924CB-90F8-B195-CFB5-1823794BE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361" y="250941"/>
            <a:ext cx="2501459" cy="253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円筒形スピーカーのイラスト">
            <a:extLst>
              <a:ext uri="{FF2B5EF4-FFF2-40B4-BE49-F238E27FC236}">
                <a16:creationId xmlns:a16="http://schemas.microsoft.com/office/drawing/2014/main" id="{E3F7C7BA-3CDB-B8C0-650D-F1F429A32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861" y="2403910"/>
            <a:ext cx="2480300" cy="231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誕生日のイラスト「バースデーパーティー・女の子」">
            <a:extLst>
              <a:ext uri="{FF2B5EF4-FFF2-40B4-BE49-F238E27FC236}">
                <a16:creationId xmlns:a16="http://schemas.microsoft.com/office/drawing/2014/main" id="{EA0E9EEC-7316-3545-C1DB-77B2C0583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361" y="4235673"/>
            <a:ext cx="2837785" cy="214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975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90DC1F-6732-7F48-A566-782A0EA3F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817651-9BAA-4288-BCD9-3B15155F1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要求仕様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03D11D-27F4-29C7-FBCB-A6649D8CB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698" y="2706347"/>
            <a:ext cx="9570720" cy="3365546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・ユーザーは、設定されたメッセージを</a:t>
            </a:r>
            <a:r>
              <a:rPr kumimoji="1" lang="en-US" altLang="ja-JP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LINE</a:t>
            </a:r>
            <a:r>
              <a: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上で入力するとそのイベントを実行できること</a:t>
            </a:r>
            <a:endParaRPr kumimoji="1" lang="en-US" altLang="ja-JP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0" indent="0">
              <a:buNone/>
            </a:pPr>
            <a:r>
              <a: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・ユーザーは、イベントを実行する時間を設定できること</a:t>
            </a:r>
            <a:endParaRPr kumimoji="1" lang="en-US" altLang="ja-JP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0675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5600C-E55C-02A0-E078-8339174C3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8D0F80-88D5-BFF8-4FD4-E75AFFF0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想定する利用者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A584C4-9E6B-4734-FDED-84AA60072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1072" y="2354373"/>
            <a:ext cx="10890928" cy="79552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・全ての人が対象</a:t>
            </a:r>
          </a:p>
        </p:txBody>
      </p:sp>
      <p:sp>
        <p:nvSpPr>
          <p:cNvPr id="4" name="右矢印 3">
            <a:extLst>
              <a:ext uri="{FF2B5EF4-FFF2-40B4-BE49-F238E27FC236}">
                <a16:creationId xmlns:a16="http://schemas.microsoft.com/office/drawing/2014/main" id="{7DFAF4BD-3109-0290-4200-9A687DDF3A22}"/>
              </a:ext>
            </a:extLst>
          </p:cNvPr>
          <p:cNvSpPr/>
          <p:nvPr/>
        </p:nvSpPr>
        <p:spPr>
          <a:xfrm rot="5400000" flipV="1">
            <a:off x="2254830" y="3079036"/>
            <a:ext cx="436418" cy="31865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B8A2749-662F-5CEF-9C19-0025BD9EEA7C}"/>
              </a:ext>
            </a:extLst>
          </p:cNvPr>
          <p:cNvSpPr txBox="1"/>
          <p:nvPr/>
        </p:nvSpPr>
        <p:spPr>
          <a:xfrm>
            <a:off x="1301072" y="3696256"/>
            <a:ext cx="6206836" cy="1420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・サプライズが好きな人</a:t>
            </a:r>
            <a:endParaRPr kumimoji="1" lang="en-US" altLang="ja-JP" sz="20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・楽しいことをしたい人</a:t>
            </a:r>
            <a:endParaRPr kumimoji="1" lang="en-US" altLang="ja-JP" sz="20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・切り替えないとだらだらしてしまう人</a:t>
            </a:r>
            <a:endParaRPr lang="en-US" altLang="ja-JP" sz="20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9391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4B15C1-B01F-60DA-6F96-D1CDC609F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C41EA97-1D74-1FEF-3511-A814A7D49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57FC42-EB18-1A2D-EF32-ADA85CDF0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96ED392-A52D-3E13-8356-9F38BF6F3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2858844"/>
            <a:ext cx="6774609" cy="26341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ja-JP" sz="5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2.</a:t>
            </a:r>
            <a:r>
              <a:rPr kumimoji="1" lang="ja-JP" altLang="en-US" sz="5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設計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373F30-88EA-41A9-7061-A0D452643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583125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924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545E26-AAC7-B3FC-8D01-C58D9B334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2459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D9AF1-DE5E-91A5-4C54-2CCF1D7BF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182DF0-D8DD-FD49-8B95-3AF1ED779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システム処理の流れ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5A4E88-DDCC-5991-0E71-5DD19D896ABC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0800000" flipV="1">
            <a:off x="820187" y="5119252"/>
            <a:ext cx="1853740" cy="734293"/>
          </a:xfrm>
        </p:spPr>
        <p:txBody>
          <a:bodyPr/>
          <a:lstStyle/>
          <a:p>
            <a:pPr marL="0" indent="0" algn="ctr">
              <a:buNone/>
            </a:pPr>
            <a:r>
              <a:rPr kumimoji="1" lang="en-US" altLang="ja-JP" sz="1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LINE</a:t>
            </a:r>
            <a:r>
              <a:rPr kumimoji="1" lang="ja-JP" altLang="en-US" sz="1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でキーワードを入力</a:t>
            </a:r>
            <a:endParaRPr kumimoji="1" lang="en-US" altLang="ja-JP" sz="14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pic>
        <p:nvPicPr>
          <p:cNvPr id="3074" name="Picture 2" descr="座りながらスマホを使う人のイラスト（男性）">
            <a:extLst>
              <a:ext uri="{FF2B5EF4-FFF2-40B4-BE49-F238E27FC236}">
                <a16:creationId xmlns:a16="http://schemas.microsoft.com/office/drawing/2014/main" id="{23830BE4-C757-4E64-2596-57FAA4B60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87" y="2849416"/>
            <a:ext cx="1918011" cy="2269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矢印 3">
            <a:extLst>
              <a:ext uri="{FF2B5EF4-FFF2-40B4-BE49-F238E27FC236}">
                <a16:creationId xmlns:a16="http://schemas.microsoft.com/office/drawing/2014/main" id="{59922C02-E29F-21B6-05DB-4B742BA48D55}"/>
              </a:ext>
            </a:extLst>
          </p:cNvPr>
          <p:cNvSpPr/>
          <p:nvPr/>
        </p:nvSpPr>
        <p:spPr>
          <a:xfrm>
            <a:off x="2738199" y="3992414"/>
            <a:ext cx="573038" cy="260932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76" name="Picture 4" descr="あなたにぴったりのNature Remoを見つけましょう – Nature公式サイト">
            <a:extLst>
              <a:ext uri="{FF2B5EF4-FFF2-40B4-BE49-F238E27FC236}">
                <a16:creationId xmlns:a16="http://schemas.microsoft.com/office/drawing/2014/main" id="{B7CDD678-D291-8F85-7439-F56231B30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200" y="3069934"/>
            <a:ext cx="16510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表情のあるロボットのイラスト">
            <a:extLst>
              <a:ext uri="{FF2B5EF4-FFF2-40B4-BE49-F238E27FC236}">
                <a16:creationId xmlns:a16="http://schemas.microsoft.com/office/drawing/2014/main" id="{19E4601A-6FA5-A7BA-3D59-2719016F9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976" y="3160562"/>
            <a:ext cx="1947139" cy="194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3C15013-1748-876B-CC68-34AC88E556D6}"/>
              </a:ext>
            </a:extLst>
          </p:cNvPr>
          <p:cNvSpPr txBox="1"/>
          <p:nvPr/>
        </p:nvSpPr>
        <p:spPr>
          <a:xfrm>
            <a:off x="3636433" y="5224788"/>
            <a:ext cx="2120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Chatbot</a:t>
            </a:r>
            <a:r>
              <a:rPr lang="ja-JP" altLang="en-US" sz="1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がキーワードを取得</a:t>
            </a:r>
            <a:endParaRPr kumimoji="1" lang="ja-JP" altLang="en-US" sz="14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6" name="右矢印 5">
            <a:extLst>
              <a:ext uri="{FF2B5EF4-FFF2-40B4-BE49-F238E27FC236}">
                <a16:creationId xmlns:a16="http://schemas.microsoft.com/office/drawing/2014/main" id="{D5881D43-B996-3101-34BA-C0D49807D3D8}"/>
              </a:ext>
            </a:extLst>
          </p:cNvPr>
          <p:cNvSpPr/>
          <p:nvPr/>
        </p:nvSpPr>
        <p:spPr>
          <a:xfrm>
            <a:off x="6081854" y="3984334"/>
            <a:ext cx="573038" cy="260932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矢印 6">
            <a:extLst>
              <a:ext uri="{FF2B5EF4-FFF2-40B4-BE49-F238E27FC236}">
                <a16:creationId xmlns:a16="http://schemas.microsoft.com/office/drawing/2014/main" id="{5662F56E-101D-5D14-C8F6-C9FCBD82269D}"/>
              </a:ext>
            </a:extLst>
          </p:cNvPr>
          <p:cNvSpPr/>
          <p:nvPr/>
        </p:nvSpPr>
        <p:spPr>
          <a:xfrm rot="19188779">
            <a:off x="9039803" y="2393580"/>
            <a:ext cx="573038" cy="260932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矢印 7">
            <a:extLst>
              <a:ext uri="{FF2B5EF4-FFF2-40B4-BE49-F238E27FC236}">
                <a16:creationId xmlns:a16="http://schemas.microsoft.com/office/drawing/2014/main" id="{69654282-B0F8-B36C-61A2-9495804B4FA8}"/>
              </a:ext>
            </a:extLst>
          </p:cNvPr>
          <p:cNvSpPr/>
          <p:nvPr/>
        </p:nvSpPr>
        <p:spPr>
          <a:xfrm>
            <a:off x="9085989" y="3649746"/>
            <a:ext cx="573038" cy="260932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D46B1BF6-595E-79F4-F773-032686D64DA6}"/>
              </a:ext>
            </a:extLst>
          </p:cNvPr>
          <p:cNvSpPr/>
          <p:nvPr/>
        </p:nvSpPr>
        <p:spPr>
          <a:xfrm rot="2092174">
            <a:off x="9062843" y="5085085"/>
            <a:ext cx="573038" cy="260932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80" name="Picture 8" descr="光る電球のイラスト">
            <a:extLst>
              <a:ext uri="{FF2B5EF4-FFF2-40B4-BE49-F238E27FC236}">
                <a16:creationId xmlns:a16="http://schemas.microsoft.com/office/drawing/2014/main" id="{5C890D8A-1479-E9C3-823F-3EE5D0B35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490" y="590951"/>
            <a:ext cx="1632527" cy="2018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砂嵐が映るテレビのイラスト">
            <a:extLst>
              <a:ext uri="{FF2B5EF4-FFF2-40B4-BE49-F238E27FC236}">
                <a16:creationId xmlns:a16="http://schemas.microsoft.com/office/drawing/2014/main" id="{C7E0B541-17EF-0332-F879-046263510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0099" y="2956337"/>
            <a:ext cx="1500909" cy="150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円筒形スピーカーのイラスト">
            <a:extLst>
              <a:ext uri="{FF2B5EF4-FFF2-40B4-BE49-F238E27FC236}">
                <a16:creationId xmlns:a16="http://schemas.microsoft.com/office/drawing/2014/main" id="{7E793944-F01B-8646-2842-41F5B4BF0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027" y="4604983"/>
            <a:ext cx="2023455" cy="188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208E709-D751-7323-04F9-2C16D90C36AC}"/>
              </a:ext>
            </a:extLst>
          </p:cNvPr>
          <p:cNvSpPr txBox="1"/>
          <p:nvPr/>
        </p:nvSpPr>
        <p:spPr>
          <a:xfrm>
            <a:off x="7094390" y="5187212"/>
            <a:ext cx="1912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家電をつけるまたは消す</a:t>
            </a:r>
          </a:p>
        </p:txBody>
      </p:sp>
    </p:spTree>
    <p:extLst>
      <p:ext uri="{BB962C8B-B14F-4D97-AF65-F5344CB8AC3E}">
        <p14:creationId xmlns:p14="http://schemas.microsoft.com/office/powerpoint/2010/main" val="971848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Yu Mincho Demibold"/>
        <a:ea typeface=""/>
        <a:cs typeface=""/>
      </a:majorFont>
      <a:minorFont>
        <a:latin typeface="Yu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Metadata/LabelInfo.xml><?xml version="1.0" encoding="utf-8"?>
<clbl:labelList xmlns:clbl="http://schemas.microsoft.com/office/2020/mipLabelMetadata">
  <clbl:label id="{a449438d-3606-490b-844f-c4e15e535fca}" enabled="0" method="" siteId="{a449438d-3606-490b-844f-c4e15e535fc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DashVTI</vt:lpstr>
      <vt:lpstr>中間発表</vt:lpstr>
      <vt:lpstr>1.要求仕様</vt:lpstr>
      <vt:lpstr>システムの概要</vt:lpstr>
      <vt:lpstr>PowerPoint Presentation</vt:lpstr>
      <vt:lpstr>要求仕様</vt:lpstr>
      <vt:lpstr>想定する利用者</vt:lpstr>
      <vt:lpstr>2.設計</vt:lpstr>
      <vt:lpstr>PowerPoint Presentation</vt:lpstr>
      <vt:lpstr>システム処理の流れ</vt:lpstr>
      <vt:lpstr>必要なモジュール</vt:lpstr>
      <vt:lpstr>3.プロジェクト計画</vt:lpstr>
      <vt:lpstr>開発体制 </vt:lpstr>
      <vt:lpstr>開発スケジュール </vt:lpstr>
      <vt:lpstr>開発スケジュール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鈴木 咲来(is0781ri)</dc:creator>
  <cp:revision>2</cp:revision>
  <dcterms:created xsi:type="dcterms:W3CDTF">2025-04-16T07:15:04Z</dcterms:created>
  <dcterms:modified xsi:type="dcterms:W3CDTF">2025-04-23T04:01:44Z</dcterms:modified>
</cp:coreProperties>
</file>