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60" r:id="rId6"/>
    <p:sldId id="257" r:id="rId7"/>
    <p:sldId id="261" r:id="rId8"/>
    <p:sldId id="258" r:id="rId9"/>
    <p:sldId id="262" r:id="rId10"/>
    <p:sldId id="263" r:id="rId11"/>
    <p:sldId id="259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3CB0B8-26FB-96ED-5410-EC98CB5ECD16}" v="30" dt="2025-04-20T12:02:57.754"/>
    <p1510:client id="{45021608-8466-982F-2905-19FE0FE12406}" v="312" dt="2025-04-21T03:19:40.286"/>
    <p1510:client id="{BBF43287-7EE0-CACF-4A3C-6A316D359F71}" v="175" dt="2025-04-21T04:47:32.816"/>
    <p1510:client id="{D79B5698-66B5-FF28-CC58-313AC949E115}" v="11" dt="2025-04-21T12:08:20.6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茅切 優多朗(is0771vv)" userId="S::is0771vv@ed.ritsumei.ac.jp::ddd3cc93-8b00-4fb9-8309-f5421d8cabae" providerId="AD" clId="Web-{45021608-8466-982F-2905-19FE0FE12406}"/>
    <pc:docChg chg="addSld modSld">
      <pc:chgData name="茅切 優多朗(is0771vv)" userId="S::is0771vv@ed.ritsumei.ac.jp::ddd3cc93-8b00-4fb9-8309-f5421d8cabae" providerId="AD" clId="Web-{45021608-8466-982F-2905-19FE0FE12406}" dt="2025-04-21T03:19:40.286" v="274"/>
      <pc:docMkLst>
        <pc:docMk/>
      </pc:docMkLst>
      <pc:sldChg chg="addSp delSp modSp mod setBg modClrScheme setClrOvrMap chgLayout">
        <pc:chgData name="茅切 優多朗(is0771vv)" userId="S::is0771vv@ed.ritsumei.ac.jp::ddd3cc93-8b00-4fb9-8309-f5421d8cabae" providerId="AD" clId="Web-{45021608-8466-982F-2905-19FE0FE12406}" dt="2025-04-21T03:19:21.051" v="273" actId="1076"/>
        <pc:sldMkLst>
          <pc:docMk/>
          <pc:sldMk cId="2648181306" sldId="259"/>
        </pc:sldMkLst>
        <pc:spChg chg="mod ord">
          <ac:chgData name="茅切 優多朗(is0771vv)" userId="S::is0771vv@ed.ritsumei.ac.jp::ddd3cc93-8b00-4fb9-8309-f5421d8cabae" providerId="AD" clId="Web-{45021608-8466-982F-2905-19FE0FE12406}" dt="2025-04-21T03:19:21.051" v="273" actId="1076"/>
          <ac:spMkLst>
            <pc:docMk/>
            <pc:sldMk cId="2648181306" sldId="259"/>
            <ac:spMk id="2" creationId="{0B5D271B-A58B-5FFF-C363-1F401502B9B8}"/>
          </ac:spMkLst>
        </pc:spChg>
        <pc:spChg chg="del mod ord">
          <ac:chgData name="茅切 優多朗(is0771vv)" userId="S::is0771vv@ed.ritsumei.ac.jp::ddd3cc93-8b00-4fb9-8309-f5421d8cabae" providerId="AD" clId="Web-{45021608-8466-982F-2905-19FE0FE12406}" dt="2025-04-21T03:18:43.816" v="260"/>
          <ac:spMkLst>
            <pc:docMk/>
            <pc:sldMk cId="2648181306" sldId="259"/>
            <ac:spMk id="3" creationId="{17CC719A-92ED-5FD2-9373-E467FFC11C94}"/>
          </ac:spMkLst>
        </pc:spChg>
        <pc:spChg chg="add">
          <ac:chgData name="茅切 優多朗(is0771vv)" userId="S::is0771vv@ed.ritsumei.ac.jp::ddd3cc93-8b00-4fb9-8309-f5421d8cabae" providerId="AD" clId="Web-{45021608-8466-982F-2905-19FE0FE12406}" dt="2025-04-21T03:18:36.613" v="259"/>
          <ac:spMkLst>
            <pc:docMk/>
            <pc:sldMk cId="2648181306" sldId="259"/>
            <ac:spMk id="8" creationId="{B0513689-D00A-4D15-B8A3-AA50EC4B2BB9}"/>
          </ac:spMkLst>
        </pc:spChg>
      </pc:sldChg>
      <pc:sldChg chg="addSp delSp modSp">
        <pc:chgData name="茅切 優多朗(is0771vv)" userId="S::is0771vv@ed.ritsumei.ac.jp::ddd3cc93-8b00-4fb9-8309-f5421d8cabae" providerId="AD" clId="Web-{45021608-8466-982F-2905-19FE0FE12406}" dt="2025-04-21T03:11:31.099" v="242" actId="1076"/>
        <pc:sldMkLst>
          <pc:docMk/>
          <pc:sldMk cId="4018206726" sldId="262"/>
        </pc:sldMkLst>
        <pc:spChg chg="mod">
          <ac:chgData name="茅切 優多朗(is0771vv)" userId="S::is0771vv@ed.ritsumei.ac.jp::ddd3cc93-8b00-4fb9-8309-f5421d8cabae" providerId="AD" clId="Web-{45021608-8466-982F-2905-19FE0FE12406}" dt="2025-04-21T02:07:12.006" v="4" actId="1076"/>
          <ac:spMkLst>
            <pc:docMk/>
            <pc:sldMk cId="4018206726" sldId="262"/>
            <ac:spMk id="2" creationId="{368162C3-211F-1716-5EBD-E88201E85430}"/>
          </ac:spMkLst>
        </pc:spChg>
        <pc:spChg chg="del">
          <ac:chgData name="茅切 優多朗(is0771vv)" userId="S::is0771vv@ed.ritsumei.ac.jp::ddd3cc93-8b00-4fb9-8309-f5421d8cabae" providerId="AD" clId="Web-{45021608-8466-982F-2905-19FE0FE12406}" dt="2025-04-21T02:06:45.412" v="0"/>
          <ac:spMkLst>
            <pc:docMk/>
            <pc:sldMk cId="4018206726" sldId="262"/>
            <ac:spMk id="3" creationId="{5D804246-81AE-C90F-4E82-54B24CD209E0}"/>
          </ac:spMkLst>
        </pc:spChg>
        <pc:spChg chg="add del">
          <ac:chgData name="茅切 優多朗(is0771vv)" userId="S::is0771vv@ed.ritsumei.ac.jp::ddd3cc93-8b00-4fb9-8309-f5421d8cabae" providerId="AD" clId="Web-{45021608-8466-982F-2905-19FE0FE12406}" dt="2025-04-21T02:19:04.717" v="63"/>
          <ac:spMkLst>
            <pc:docMk/>
            <pc:sldMk cId="4018206726" sldId="262"/>
            <ac:spMk id="9" creationId="{B3E2ABB7-E37E-989F-4140-3D95BEBF4C67}"/>
          </ac:spMkLst>
        </pc:spChg>
        <pc:spChg chg="add mod">
          <ac:chgData name="茅切 優多朗(is0771vv)" userId="S::is0771vv@ed.ritsumei.ac.jp::ddd3cc93-8b00-4fb9-8309-f5421d8cabae" providerId="AD" clId="Web-{45021608-8466-982F-2905-19FE0FE12406}" dt="2025-04-21T02:41:15.822" v="112" actId="20577"/>
          <ac:spMkLst>
            <pc:docMk/>
            <pc:sldMk cId="4018206726" sldId="262"/>
            <ac:spMk id="10" creationId="{A7B0536C-D446-BA64-CA79-96D2CA6D0527}"/>
          </ac:spMkLst>
        </pc:spChg>
        <pc:spChg chg="add del">
          <ac:chgData name="茅切 優多朗(is0771vv)" userId="S::is0771vv@ed.ritsumei.ac.jp::ddd3cc93-8b00-4fb9-8309-f5421d8cabae" providerId="AD" clId="Web-{45021608-8466-982F-2905-19FE0FE12406}" dt="2025-04-21T02:42:13.293" v="114"/>
          <ac:spMkLst>
            <pc:docMk/>
            <pc:sldMk cId="4018206726" sldId="262"/>
            <ac:spMk id="12" creationId="{18345F12-2F99-DA19-2748-3F26CB876AE4}"/>
          </ac:spMkLst>
        </pc:spChg>
        <pc:spChg chg="add mod">
          <ac:chgData name="茅切 優多朗(is0771vv)" userId="S::is0771vv@ed.ritsumei.ac.jp::ddd3cc93-8b00-4fb9-8309-f5421d8cabae" providerId="AD" clId="Web-{45021608-8466-982F-2905-19FE0FE12406}" dt="2025-04-21T02:47:14.396" v="132" actId="1076"/>
          <ac:spMkLst>
            <pc:docMk/>
            <pc:sldMk cId="4018206726" sldId="262"/>
            <ac:spMk id="13" creationId="{96BBD6D9-8996-2700-54B7-3319DCBF3D48}"/>
          </ac:spMkLst>
        </pc:spChg>
        <pc:spChg chg="add mod">
          <ac:chgData name="茅切 優多朗(is0771vv)" userId="S::is0771vv@ed.ritsumei.ac.jp::ddd3cc93-8b00-4fb9-8309-f5421d8cabae" providerId="AD" clId="Web-{45021608-8466-982F-2905-19FE0FE12406}" dt="2025-04-21T03:03:51.428" v="178" actId="1076"/>
          <ac:spMkLst>
            <pc:docMk/>
            <pc:sldMk cId="4018206726" sldId="262"/>
            <ac:spMk id="14" creationId="{011DAC79-1C15-04B5-8299-77DB4BDAEF79}"/>
          </ac:spMkLst>
        </pc:spChg>
        <pc:spChg chg="add mod">
          <ac:chgData name="茅切 優多朗(is0771vv)" userId="S::is0771vv@ed.ritsumei.ac.jp::ddd3cc93-8b00-4fb9-8309-f5421d8cabae" providerId="AD" clId="Web-{45021608-8466-982F-2905-19FE0FE12406}" dt="2025-04-21T03:03:58.897" v="179" actId="1076"/>
          <ac:spMkLst>
            <pc:docMk/>
            <pc:sldMk cId="4018206726" sldId="262"/>
            <ac:spMk id="16" creationId="{EC37156F-4C12-F65D-8DBB-5F8ADAB73F96}"/>
          </ac:spMkLst>
        </pc:spChg>
        <pc:spChg chg="add mod">
          <ac:chgData name="茅切 優多朗(is0771vv)" userId="S::is0771vv@ed.ritsumei.ac.jp::ddd3cc93-8b00-4fb9-8309-f5421d8cabae" providerId="AD" clId="Web-{45021608-8466-982F-2905-19FE0FE12406}" dt="2025-04-21T03:05:44.838" v="198" actId="1076"/>
          <ac:spMkLst>
            <pc:docMk/>
            <pc:sldMk cId="4018206726" sldId="262"/>
            <ac:spMk id="17" creationId="{F431F985-1D04-6817-A912-D78B2B055CFB}"/>
          </ac:spMkLst>
        </pc:spChg>
        <pc:spChg chg="add mod">
          <ac:chgData name="茅切 優多朗(is0771vv)" userId="S::is0771vv@ed.ritsumei.ac.jp::ddd3cc93-8b00-4fb9-8309-f5421d8cabae" providerId="AD" clId="Web-{45021608-8466-982F-2905-19FE0FE12406}" dt="2025-04-21T03:10:20.737" v="226" actId="1076"/>
          <ac:spMkLst>
            <pc:docMk/>
            <pc:sldMk cId="4018206726" sldId="262"/>
            <ac:spMk id="19" creationId="{24AA86F1-B4EE-C814-84D5-166B140627D5}"/>
          </ac:spMkLst>
        </pc:spChg>
        <pc:spChg chg="add mod">
          <ac:chgData name="茅切 優多朗(is0771vv)" userId="S::is0771vv@ed.ritsumei.ac.jp::ddd3cc93-8b00-4fb9-8309-f5421d8cabae" providerId="AD" clId="Web-{45021608-8466-982F-2905-19FE0FE12406}" dt="2025-04-21T03:11:31.099" v="242" actId="1076"/>
          <ac:spMkLst>
            <pc:docMk/>
            <pc:sldMk cId="4018206726" sldId="262"/>
            <ac:spMk id="21" creationId="{82FFA64A-3202-9690-F295-B7203CFC4A5E}"/>
          </ac:spMkLst>
        </pc:spChg>
        <pc:picChg chg="add mod ord">
          <ac:chgData name="茅切 優多朗(is0771vv)" userId="S::is0771vv@ed.ritsumei.ac.jp::ddd3cc93-8b00-4fb9-8309-f5421d8cabae" providerId="AD" clId="Web-{45021608-8466-982F-2905-19FE0FE12406}" dt="2025-04-21T02:17:33.870" v="58" actId="14100"/>
          <ac:picMkLst>
            <pc:docMk/>
            <pc:sldMk cId="4018206726" sldId="262"/>
            <ac:picMk id="4" creationId="{11237F1F-16F8-C6EE-6D26-98F24A112B61}"/>
          </ac:picMkLst>
        </pc:picChg>
        <pc:picChg chg="add mod">
          <ac:chgData name="茅切 優多朗(is0771vv)" userId="S::is0771vv@ed.ritsumei.ac.jp::ddd3cc93-8b00-4fb9-8309-f5421d8cabae" providerId="AD" clId="Web-{45021608-8466-982F-2905-19FE0FE12406}" dt="2025-04-21T02:27:26.249" v="96" actId="1076"/>
          <ac:picMkLst>
            <pc:docMk/>
            <pc:sldMk cId="4018206726" sldId="262"/>
            <ac:picMk id="5" creationId="{F308754E-194B-2D52-2EAE-606DCE3601DF}"/>
          </ac:picMkLst>
        </pc:picChg>
        <pc:picChg chg="add mod">
          <ac:chgData name="茅切 優多朗(is0771vv)" userId="S::is0771vv@ed.ritsumei.ac.jp::ddd3cc93-8b00-4fb9-8309-f5421d8cabae" providerId="AD" clId="Web-{45021608-8466-982F-2905-19FE0FE12406}" dt="2025-04-21T02:17:29.198" v="56" actId="1076"/>
          <ac:picMkLst>
            <pc:docMk/>
            <pc:sldMk cId="4018206726" sldId="262"/>
            <ac:picMk id="6" creationId="{FB1C94BB-65C9-79D1-28BE-D2C9EA3477A4}"/>
          </ac:picMkLst>
        </pc:picChg>
        <pc:picChg chg="add mod">
          <ac:chgData name="茅切 優多朗(is0771vv)" userId="S::is0771vv@ed.ritsumei.ac.jp::ddd3cc93-8b00-4fb9-8309-f5421d8cabae" providerId="AD" clId="Web-{45021608-8466-982F-2905-19FE0FE12406}" dt="2025-04-21T03:05:51.010" v="199" actId="1076"/>
          <ac:picMkLst>
            <pc:docMk/>
            <pc:sldMk cId="4018206726" sldId="262"/>
            <ac:picMk id="7" creationId="{DA832B72-2F15-CFFF-AF8D-0B2E0134A18C}"/>
          </ac:picMkLst>
        </pc:picChg>
        <pc:cxnChg chg="add mod">
          <ac:chgData name="茅切 優多朗(is0771vv)" userId="S::is0771vv@ed.ritsumei.ac.jp::ddd3cc93-8b00-4fb9-8309-f5421d8cabae" providerId="AD" clId="Web-{45021608-8466-982F-2905-19FE0FE12406}" dt="2025-04-21T02:17:52.777" v="61"/>
          <ac:cxnSpMkLst>
            <pc:docMk/>
            <pc:sldMk cId="4018206726" sldId="262"/>
            <ac:cxnSpMk id="8" creationId="{AD781D60-6420-356B-FA65-5FEF34AE807C}"/>
          </ac:cxnSpMkLst>
        </pc:cxnChg>
        <pc:cxnChg chg="add mod">
          <ac:chgData name="茅切 優多朗(is0771vv)" userId="S::is0771vv@ed.ritsumei.ac.jp::ddd3cc93-8b00-4fb9-8309-f5421d8cabae" providerId="AD" clId="Web-{45021608-8466-982F-2905-19FE0FE12406}" dt="2025-04-21T02:46:45.786" v="129" actId="14100"/>
          <ac:cxnSpMkLst>
            <pc:docMk/>
            <pc:sldMk cId="4018206726" sldId="262"/>
            <ac:cxnSpMk id="11" creationId="{A7142A9C-1DEC-D49F-C9C2-80609D6A8874}"/>
          </ac:cxnSpMkLst>
        </pc:cxnChg>
        <pc:cxnChg chg="add mod">
          <ac:chgData name="茅切 優多朗(is0771vv)" userId="S::is0771vv@ed.ritsumei.ac.jp::ddd3cc93-8b00-4fb9-8309-f5421d8cabae" providerId="AD" clId="Web-{45021608-8466-982F-2905-19FE0FE12406}" dt="2025-04-21T03:03:47.928" v="177" actId="14100"/>
          <ac:cxnSpMkLst>
            <pc:docMk/>
            <pc:sldMk cId="4018206726" sldId="262"/>
            <ac:cxnSpMk id="15" creationId="{83B92C74-F00E-2484-9573-5951F4B95521}"/>
          </ac:cxnSpMkLst>
        </pc:cxnChg>
        <pc:cxnChg chg="add mod">
          <ac:chgData name="茅切 優多朗(is0771vv)" userId="S::is0771vv@ed.ritsumei.ac.jp::ddd3cc93-8b00-4fb9-8309-f5421d8cabae" providerId="AD" clId="Web-{45021608-8466-982F-2905-19FE0FE12406}" dt="2025-04-21T03:09:16.032" v="204"/>
          <ac:cxnSpMkLst>
            <pc:docMk/>
            <pc:sldMk cId="4018206726" sldId="262"/>
            <ac:cxnSpMk id="18" creationId="{C38A07F1-AEF2-E75F-F2FD-8C2F83374761}"/>
          </ac:cxnSpMkLst>
        </pc:cxnChg>
        <pc:cxnChg chg="add mod">
          <ac:chgData name="茅切 優多朗(is0771vv)" userId="S::is0771vv@ed.ritsumei.ac.jp::ddd3cc93-8b00-4fb9-8309-f5421d8cabae" providerId="AD" clId="Web-{45021608-8466-982F-2905-19FE0FE12406}" dt="2025-04-21T03:11:25.771" v="241" actId="1076"/>
          <ac:cxnSpMkLst>
            <pc:docMk/>
            <pc:sldMk cId="4018206726" sldId="262"/>
            <ac:cxnSpMk id="20" creationId="{AAAD7E9D-5A36-6C10-7013-6451F97D3764}"/>
          </ac:cxnSpMkLst>
        </pc:cxnChg>
      </pc:sldChg>
      <pc:sldChg chg="modSp new">
        <pc:chgData name="茅切 優多朗(is0771vv)" userId="S::is0771vv@ed.ritsumei.ac.jp::ddd3cc93-8b00-4fb9-8309-f5421d8cabae" providerId="AD" clId="Web-{45021608-8466-982F-2905-19FE0FE12406}" dt="2025-04-21T03:16:21.171" v="257" actId="20577"/>
        <pc:sldMkLst>
          <pc:docMk/>
          <pc:sldMk cId="2787677536" sldId="263"/>
        </pc:sldMkLst>
        <pc:spChg chg="mod">
          <ac:chgData name="茅切 優多朗(is0771vv)" userId="S::is0771vv@ed.ritsumei.ac.jp::ddd3cc93-8b00-4fb9-8309-f5421d8cabae" providerId="AD" clId="Web-{45021608-8466-982F-2905-19FE0FE12406}" dt="2025-04-21T03:14:02.823" v="245" actId="20577"/>
          <ac:spMkLst>
            <pc:docMk/>
            <pc:sldMk cId="2787677536" sldId="263"/>
            <ac:spMk id="2" creationId="{604C0F9F-7B1F-AA81-E35C-2AA5B72BE27C}"/>
          </ac:spMkLst>
        </pc:spChg>
        <pc:spChg chg="mod">
          <ac:chgData name="茅切 優多朗(is0771vv)" userId="S::is0771vv@ed.ritsumei.ac.jp::ddd3cc93-8b00-4fb9-8309-f5421d8cabae" providerId="AD" clId="Web-{45021608-8466-982F-2905-19FE0FE12406}" dt="2025-04-21T03:16:21.171" v="257" actId="20577"/>
          <ac:spMkLst>
            <pc:docMk/>
            <pc:sldMk cId="2787677536" sldId="263"/>
            <ac:spMk id="3" creationId="{B66B6C30-566C-2433-B238-A6CA1C98DBD2}"/>
          </ac:spMkLst>
        </pc:spChg>
      </pc:sldChg>
      <pc:sldChg chg="new">
        <pc:chgData name="茅切 優多朗(is0771vv)" userId="S::is0771vv@ed.ritsumei.ac.jp::ddd3cc93-8b00-4fb9-8309-f5421d8cabae" providerId="AD" clId="Web-{45021608-8466-982F-2905-19FE0FE12406}" dt="2025-04-21T03:19:40.286" v="274"/>
        <pc:sldMkLst>
          <pc:docMk/>
          <pc:sldMk cId="2104018918" sldId="264"/>
        </pc:sldMkLst>
      </pc:sldChg>
    </pc:docChg>
  </pc:docChgLst>
  <pc:docChgLst>
    <pc:chgData name="茅切 優多朗(is0771vv)" userId="S::is0771vv@ed.ritsumei.ac.jp::ddd3cc93-8b00-4fb9-8309-f5421d8cabae" providerId="AD" clId="Web-{BBF43287-7EE0-CACF-4A3C-6A316D359F71}"/>
    <pc:docChg chg="addSld delSld modSld">
      <pc:chgData name="茅切 優多朗(is0771vv)" userId="S::is0771vv@ed.ritsumei.ac.jp::ddd3cc93-8b00-4fb9-8309-f5421d8cabae" providerId="AD" clId="Web-{BBF43287-7EE0-CACF-4A3C-6A316D359F71}" dt="2025-04-21T04:47:32.535" v="137" actId="1076"/>
      <pc:docMkLst>
        <pc:docMk/>
      </pc:docMkLst>
      <pc:sldChg chg="modSp">
        <pc:chgData name="茅切 優多朗(is0771vv)" userId="S::is0771vv@ed.ritsumei.ac.jp::ddd3cc93-8b00-4fb9-8309-f5421d8cabae" providerId="AD" clId="Web-{BBF43287-7EE0-CACF-4A3C-6A316D359F71}" dt="2025-04-21T04:47:15.722" v="135" actId="20577"/>
        <pc:sldMkLst>
          <pc:docMk/>
          <pc:sldMk cId="1750640389" sldId="257"/>
        </pc:sldMkLst>
        <pc:spChg chg="mod">
          <ac:chgData name="茅切 優多朗(is0771vv)" userId="S::is0771vv@ed.ritsumei.ac.jp::ddd3cc93-8b00-4fb9-8309-f5421d8cabae" providerId="AD" clId="Web-{BBF43287-7EE0-CACF-4A3C-6A316D359F71}" dt="2025-04-21T04:47:15.722" v="135" actId="20577"/>
          <ac:spMkLst>
            <pc:docMk/>
            <pc:sldMk cId="1750640389" sldId="257"/>
            <ac:spMk id="4" creationId="{571A39E6-EC97-FE66-A98A-AD39B5A66C39}"/>
          </ac:spMkLst>
        </pc:spChg>
      </pc:sldChg>
      <pc:sldChg chg="modSp">
        <pc:chgData name="茅切 優多朗(is0771vv)" userId="S::is0771vv@ed.ritsumei.ac.jp::ddd3cc93-8b00-4fb9-8309-f5421d8cabae" providerId="AD" clId="Web-{BBF43287-7EE0-CACF-4A3C-6A316D359F71}" dt="2025-04-21T04:47:32.535" v="137" actId="1076"/>
        <pc:sldMkLst>
          <pc:docMk/>
          <pc:sldMk cId="2239859152" sldId="260"/>
        </pc:sldMkLst>
        <pc:spChg chg="mod">
          <ac:chgData name="茅切 優多朗(is0771vv)" userId="S::is0771vv@ed.ritsumei.ac.jp::ddd3cc93-8b00-4fb9-8309-f5421d8cabae" providerId="AD" clId="Web-{BBF43287-7EE0-CACF-4A3C-6A316D359F71}" dt="2025-04-21T04:47:32.535" v="137" actId="1076"/>
          <ac:spMkLst>
            <pc:docMk/>
            <pc:sldMk cId="2239859152" sldId="260"/>
            <ac:spMk id="3" creationId="{24728CA1-8C16-2BA8-B37B-D14C4B32286F}"/>
          </ac:spMkLst>
        </pc:spChg>
      </pc:sldChg>
      <pc:sldChg chg="modSp">
        <pc:chgData name="茅切 優多朗(is0771vv)" userId="S::is0771vv@ed.ritsumei.ac.jp::ddd3cc93-8b00-4fb9-8309-f5421d8cabae" providerId="AD" clId="Web-{BBF43287-7EE0-CACF-4A3C-6A316D359F71}" dt="2025-04-21T04:46:31.236" v="125" actId="20577"/>
        <pc:sldMkLst>
          <pc:docMk/>
          <pc:sldMk cId="2421284876" sldId="261"/>
        </pc:sldMkLst>
        <pc:spChg chg="mod">
          <ac:chgData name="茅切 優多朗(is0771vv)" userId="S::is0771vv@ed.ritsumei.ac.jp::ddd3cc93-8b00-4fb9-8309-f5421d8cabae" providerId="AD" clId="Web-{BBF43287-7EE0-CACF-4A3C-6A316D359F71}" dt="2025-04-21T04:46:31.236" v="125" actId="20577"/>
          <ac:spMkLst>
            <pc:docMk/>
            <pc:sldMk cId="2421284876" sldId="261"/>
            <ac:spMk id="3" creationId="{6B61E779-0A8F-50FE-176E-6079072198F1}"/>
          </ac:spMkLst>
        </pc:spChg>
      </pc:sldChg>
      <pc:sldChg chg="addSp delSp modSp del">
        <pc:chgData name="茅切 優多朗(is0771vv)" userId="S::is0771vv@ed.ritsumei.ac.jp::ddd3cc93-8b00-4fb9-8309-f5421d8cabae" providerId="AD" clId="Web-{BBF43287-7EE0-CACF-4A3C-6A316D359F71}" dt="2025-04-21T04:27:34.195" v="37"/>
        <pc:sldMkLst>
          <pc:docMk/>
          <pc:sldMk cId="2104018918" sldId="264"/>
        </pc:sldMkLst>
        <pc:spChg chg="add del mod">
          <ac:chgData name="茅切 優多朗(is0771vv)" userId="S::is0771vv@ed.ritsumei.ac.jp::ddd3cc93-8b00-4fb9-8309-f5421d8cabae" providerId="AD" clId="Web-{BBF43287-7EE0-CACF-4A3C-6A316D359F71}" dt="2025-04-21T04:20:26.477" v="2"/>
          <ac:spMkLst>
            <pc:docMk/>
            <pc:sldMk cId="2104018918" sldId="264"/>
            <ac:spMk id="3" creationId="{B27B001B-3285-B9EA-630C-DECF6F7D4418}"/>
          </ac:spMkLst>
        </pc:spChg>
        <pc:graphicFrameChg chg="add del mod ord modGraphic">
          <ac:chgData name="茅切 優多朗(is0771vv)" userId="S::is0771vv@ed.ritsumei.ac.jp::ddd3cc93-8b00-4fb9-8309-f5421d8cabae" providerId="AD" clId="Web-{BBF43287-7EE0-CACF-4A3C-6A316D359F71}" dt="2025-04-21T04:20:26.477" v="2"/>
          <ac:graphicFrameMkLst>
            <pc:docMk/>
            <pc:sldMk cId="2104018918" sldId="264"/>
            <ac:graphicFrameMk id="5" creationId="{682A2E65-4E23-0904-BD62-5397C045722C}"/>
          </ac:graphicFrameMkLst>
        </pc:graphicFrameChg>
      </pc:sldChg>
      <pc:sldChg chg="modSp add">
        <pc:chgData name="茅切 優多朗(is0771vv)" userId="S::is0771vv@ed.ritsumei.ac.jp::ddd3cc93-8b00-4fb9-8309-f5421d8cabae" providerId="AD" clId="Web-{BBF43287-7EE0-CACF-4A3C-6A316D359F71}" dt="2025-04-21T04:46:03.532" v="123"/>
        <pc:sldMkLst>
          <pc:docMk/>
          <pc:sldMk cId="1792454265" sldId="265"/>
        </pc:sldMkLst>
        <pc:spChg chg="mod">
          <ac:chgData name="茅切 優多朗(is0771vv)" userId="S::is0771vv@ed.ritsumei.ac.jp::ddd3cc93-8b00-4fb9-8309-f5421d8cabae" providerId="AD" clId="Web-{BBF43287-7EE0-CACF-4A3C-6A316D359F71}" dt="2025-04-21T04:25:53.379" v="24" actId="14100"/>
          <ac:spMkLst>
            <pc:docMk/>
            <pc:sldMk cId="1792454265" sldId="265"/>
            <ac:spMk id="3" creationId="{F03BA689-1AD4-C44E-CE29-B29B6339FB6D}"/>
          </ac:spMkLst>
        </pc:spChg>
        <pc:spChg chg="mod">
          <ac:chgData name="茅切 優多朗(is0771vv)" userId="S::is0771vv@ed.ritsumei.ac.jp::ddd3cc93-8b00-4fb9-8309-f5421d8cabae" providerId="AD" clId="Web-{BBF43287-7EE0-CACF-4A3C-6A316D359F71}" dt="2025-04-21T04:26:55.928" v="35" actId="14100"/>
          <ac:spMkLst>
            <pc:docMk/>
            <pc:sldMk cId="1792454265" sldId="265"/>
            <ac:spMk id="5" creationId="{F86166D1-9084-3035-E15B-3DF8107F683A}"/>
          </ac:spMkLst>
        </pc:spChg>
        <pc:spChg chg="mod">
          <ac:chgData name="茅切 優多朗(is0771vv)" userId="S::is0771vv@ed.ritsumei.ac.jp::ddd3cc93-8b00-4fb9-8309-f5421d8cabae" providerId="AD" clId="Web-{BBF43287-7EE0-CACF-4A3C-6A316D359F71}" dt="2025-04-21T04:25:49.614" v="23" actId="14100"/>
          <ac:spMkLst>
            <pc:docMk/>
            <pc:sldMk cId="1792454265" sldId="265"/>
            <ac:spMk id="6" creationId="{410EA670-8B96-1F0A-467F-3BBB51847982}"/>
          </ac:spMkLst>
        </pc:spChg>
        <pc:spChg chg="mod">
          <ac:chgData name="茅切 優多朗(is0771vv)" userId="S::is0771vv@ed.ritsumei.ac.jp::ddd3cc93-8b00-4fb9-8309-f5421d8cabae" providerId="AD" clId="Web-{BBF43287-7EE0-CACF-4A3C-6A316D359F71}" dt="2025-04-21T04:25:58.989" v="25" actId="14100"/>
          <ac:spMkLst>
            <pc:docMk/>
            <pc:sldMk cId="1792454265" sldId="265"/>
            <ac:spMk id="7" creationId="{66F8FCA4-C139-C156-A607-E1F41E8DACC6}"/>
          </ac:spMkLst>
        </pc:spChg>
        <pc:spChg chg="mod">
          <ac:chgData name="茅切 優多朗(is0771vv)" userId="S::is0771vv@ed.ritsumei.ac.jp::ddd3cc93-8b00-4fb9-8309-f5421d8cabae" providerId="AD" clId="Web-{BBF43287-7EE0-CACF-4A3C-6A316D359F71}" dt="2025-04-21T04:26:47.366" v="33" actId="14100"/>
          <ac:spMkLst>
            <pc:docMk/>
            <pc:sldMk cId="1792454265" sldId="265"/>
            <ac:spMk id="8" creationId="{0767CCDF-FD58-B2D3-1D6A-D1E45D6C027D}"/>
          </ac:spMkLst>
        </pc:spChg>
        <pc:graphicFrameChg chg="mod modGraphic">
          <ac:chgData name="茅切 優多朗(is0771vv)" userId="S::is0771vv@ed.ritsumei.ac.jp::ddd3cc93-8b00-4fb9-8309-f5421d8cabae" providerId="AD" clId="Web-{BBF43287-7EE0-CACF-4A3C-6A316D359F71}" dt="2025-04-21T04:46:03.532" v="123"/>
          <ac:graphicFrameMkLst>
            <pc:docMk/>
            <pc:sldMk cId="1792454265" sldId="265"/>
            <ac:graphicFrameMk id="4" creationId="{A780CDC1-DB38-9954-5D23-0FB614EA159A}"/>
          </ac:graphicFrameMkLst>
        </pc:graphicFrameChg>
      </pc:sldChg>
      <pc:sldChg chg="modSp add">
        <pc:chgData name="茅切 優多朗(is0771vv)" userId="S::is0771vv@ed.ritsumei.ac.jp::ddd3cc93-8b00-4fb9-8309-f5421d8cabae" providerId="AD" clId="Web-{BBF43287-7EE0-CACF-4A3C-6A316D359F71}" dt="2025-04-21T04:45:52.641" v="115"/>
        <pc:sldMkLst>
          <pc:docMk/>
          <pc:sldMk cId="289671649" sldId="266"/>
        </pc:sldMkLst>
        <pc:spChg chg="mod">
          <ac:chgData name="茅切 優多朗(is0771vv)" userId="S::is0771vv@ed.ritsumei.ac.jp::ddd3cc93-8b00-4fb9-8309-f5421d8cabae" providerId="AD" clId="Web-{BBF43287-7EE0-CACF-4A3C-6A316D359F71}" dt="2025-04-21T04:37:16.529" v="55" actId="14100"/>
          <ac:spMkLst>
            <pc:docMk/>
            <pc:sldMk cId="289671649" sldId="266"/>
            <ac:spMk id="2" creationId="{8EE1D99A-9CA1-8BD7-3B52-513062616142}"/>
          </ac:spMkLst>
        </pc:spChg>
        <pc:spChg chg="mod">
          <ac:chgData name="茅切 優多朗(is0771vv)" userId="S::is0771vv@ed.ritsumei.ac.jp::ddd3cc93-8b00-4fb9-8309-f5421d8cabae" providerId="AD" clId="Web-{BBF43287-7EE0-CACF-4A3C-6A316D359F71}" dt="2025-04-21T04:35:52.994" v="49" actId="14100"/>
          <ac:spMkLst>
            <pc:docMk/>
            <pc:sldMk cId="289671649" sldId="266"/>
            <ac:spMk id="9" creationId="{10759D9E-7887-42B9-F32A-8083F872991C}"/>
          </ac:spMkLst>
        </pc:spChg>
        <pc:spChg chg="mod">
          <ac:chgData name="茅切 優多朗(is0771vv)" userId="S::is0771vv@ed.ritsumei.ac.jp::ddd3cc93-8b00-4fb9-8309-f5421d8cabae" providerId="AD" clId="Web-{BBF43287-7EE0-CACF-4A3C-6A316D359F71}" dt="2025-04-21T04:36:00.885" v="51" actId="14100"/>
          <ac:spMkLst>
            <pc:docMk/>
            <pc:sldMk cId="289671649" sldId="266"/>
            <ac:spMk id="10" creationId="{33699C44-19A8-E053-D127-83E551E817C7}"/>
          </ac:spMkLst>
        </pc:spChg>
        <pc:spChg chg="mod">
          <ac:chgData name="茅切 優多朗(is0771vv)" userId="S::is0771vv@ed.ritsumei.ac.jp::ddd3cc93-8b00-4fb9-8309-f5421d8cabae" providerId="AD" clId="Web-{BBF43287-7EE0-CACF-4A3C-6A316D359F71}" dt="2025-04-21T04:36:56.481" v="53" actId="14100"/>
          <ac:spMkLst>
            <pc:docMk/>
            <pc:sldMk cId="289671649" sldId="266"/>
            <ac:spMk id="12" creationId="{DE2174F1-4721-0ED1-CC91-54973DD7D389}"/>
          </ac:spMkLst>
        </pc:spChg>
        <pc:spChg chg="mod">
          <ac:chgData name="茅切 優多朗(is0771vv)" userId="S::is0771vv@ed.ritsumei.ac.jp::ddd3cc93-8b00-4fb9-8309-f5421d8cabae" providerId="AD" clId="Web-{BBF43287-7EE0-CACF-4A3C-6A316D359F71}" dt="2025-04-21T04:35:25.509" v="43" actId="14100"/>
          <ac:spMkLst>
            <pc:docMk/>
            <pc:sldMk cId="289671649" sldId="266"/>
            <ac:spMk id="14" creationId="{6618C805-6E75-057A-2B88-C92A1145171A}"/>
          </ac:spMkLst>
        </pc:spChg>
        <pc:spChg chg="mod">
          <ac:chgData name="茅切 優多朗(is0771vv)" userId="S::is0771vv@ed.ritsumei.ac.jp::ddd3cc93-8b00-4fb9-8309-f5421d8cabae" providerId="AD" clId="Web-{BBF43287-7EE0-CACF-4A3C-6A316D359F71}" dt="2025-04-21T04:37:27.935" v="57" actId="14100"/>
          <ac:spMkLst>
            <pc:docMk/>
            <pc:sldMk cId="289671649" sldId="266"/>
            <ac:spMk id="16" creationId="{3B06DF35-7C88-41D8-D2AA-6B6082A66343}"/>
          </ac:spMkLst>
        </pc:spChg>
        <pc:graphicFrameChg chg="mod modGraphic">
          <ac:chgData name="茅切 優多朗(is0771vv)" userId="S::is0771vv@ed.ritsumei.ac.jp::ddd3cc93-8b00-4fb9-8309-f5421d8cabae" providerId="AD" clId="Web-{BBF43287-7EE0-CACF-4A3C-6A316D359F71}" dt="2025-04-21T04:45:52.641" v="115"/>
          <ac:graphicFrameMkLst>
            <pc:docMk/>
            <pc:sldMk cId="289671649" sldId="266"/>
            <ac:graphicFrameMk id="11" creationId="{AF3AEB54-D9C7-6A04-DF75-8078ED848ED8}"/>
          </ac:graphicFrameMkLst>
        </pc:graphicFrameChg>
      </pc:sldChg>
    </pc:docChg>
  </pc:docChgLst>
  <pc:docChgLst>
    <pc:chgData name="茅切 優多朗(is0771vv)" userId="S::is0771vv@ed.ritsumei.ac.jp::ddd3cc93-8b00-4fb9-8309-f5421d8cabae" providerId="AD" clId="Web-{D79B5698-66B5-FF28-CC58-313AC949E115}"/>
    <pc:docChg chg="modSld">
      <pc:chgData name="茅切 優多朗(is0771vv)" userId="S::is0771vv@ed.ritsumei.ac.jp::ddd3cc93-8b00-4fb9-8309-f5421d8cabae" providerId="AD" clId="Web-{D79B5698-66B5-FF28-CC58-313AC949E115}" dt="2025-04-21T12:08:20.673" v="10" actId="1076"/>
      <pc:docMkLst>
        <pc:docMk/>
      </pc:docMkLst>
      <pc:sldChg chg="addSp delSp modSp">
        <pc:chgData name="茅切 優多朗(is0771vv)" userId="S::is0771vv@ed.ritsumei.ac.jp::ddd3cc93-8b00-4fb9-8309-f5421d8cabae" providerId="AD" clId="Web-{D79B5698-66B5-FF28-CC58-313AC949E115}" dt="2025-04-21T12:08:20.673" v="10" actId="1076"/>
        <pc:sldMkLst>
          <pc:docMk/>
          <pc:sldMk cId="2239859152" sldId="260"/>
        </pc:sldMkLst>
        <pc:grpChg chg="del">
          <ac:chgData name="茅切 優多朗(is0771vv)" userId="S::is0771vv@ed.ritsumei.ac.jp::ddd3cc93-8b00-4fb9-8309-f5421d8cabae" providerId="AD" clId="Web-{D79B5698-66B5-FF28-CC58-313AC949E115}" dt="2025-04-21T12:07:18.483" v="0"/>
          <ac:grpSpMkLst>
            <pc:docMk/>
            <pc:sldMk cId="2239859152" sldId="260"/>
            <ac:grpSpMk id="11" creationId="{5F84985C-18EE-D28D-D843-57BBFF27CCC9}"/>
          </ac:grpSpMkLst>
        </pc:grpChg>
        <pc:picChg chg="add mod">
          <ac:chgData name="茅切 優多朗(is0771vv)" userId="S::is0771vv@ed.ritsumei.ac.jp::ddd3cc93-8b00-4fb9-8309-f5421d8cabae" providerId="AD" clId="Web-{D79B5698-66B5-FF28-CC58-313AC949E115}" dt="2025-04-21T12:08:20.673" v="10" actId="1076"/>
          <ac:picMkLst>
            <pc:docMk/>
            <pc:sldMk cId="2239859152" sldId="260"/>
            <ac:picMk id="4" creationId="{8185C61B-A98C-BCC9-F30A-66E67889EA04}"/>
          </ac:picMkLst>
        </pc:picChg>
      </pc:sldChg>
    </pc:docChg>
  </pc:docChgLst>
  <pc:docChgLst>
    <pc:chgData name="茅切 優多朗(is0771vv)" userId="S::is0771vv@ed.ritsumei.ac.jp::ddd3cc93-8b00-4fb9-8309-f5421d8cabae" providerId="AD" clId="Web-{3E3CB0B8-26FB-96ED-5410-EC98CB5ECD16}"/>
    <pc:docChg chg="addSld modSld addMainMaster delMainMaster">
      <pc:chgData name="茅切 優多朗(is0771vv)" userId="S::is0771vv@ed.ritsumei.ac.jp::ddd3cc93-8b00-4fb9-8309-f5421d8cabae" providerId="AD" clId="Web-{3E3CB0B8-26FB-96ED-5410-EC98CB5ECD16}" dt="2025-04-20T12:02:57.754" v="26" actId="1076"/>
      <pc:docMkLst>
        <pc:docMk/>
      </pc:docMkLst>
      <pc:sldChg chg="modSp mod modClrScheme chgLayout">
        <pc:chgData name="茅切 優多朗(is0771vv)" userId="S::is0771vv@ed.ritsumei.ac.jp::ddd3cc93-8b00-4fb9-8309-f5421d8cabae" providerId="AD" clId="Web-{3E3CB0B8-26FB-96ED-5410-EC98CB5ECD16}" dt="2025-04-20T12:01:11.469" v="9"/>
        <pc:sldMkLst>
          <pc:docMk/>
          <pc:sldMk cId="2427763719" sldId="256"/>
        </pc:sldMkLst>
        <pc:spChg chg="mod ord">
          <ac:chgData name="茅切 優多朗(is0771vv)" userId="S::is0771vv@ed.ritsumei.ac.jp::ddd3cc93-8b00-4fb9-8309-f5421d8cabae" providerId="AD" clId="Web-{3E3CB0B8-26FB-96ED-5410-EC98CB5ECD16}" dt="2025-04-20T12:01:11.469" v="9"/>
          <ac:spMkLst>
            <pc:docMk/>
            <pc:sldMk cId="2427763719" sldId="256"/>
            <ac:spMk id="2" creationId="{1718731C-9DB4-F3A1-3E7E-234A9C9FFD73}"/>
          </ac:spMkLst>
        </pc:spChg>
        <pc:spChg chg="mod ord">
          <ac:chgData name="茅切 優多朗(is0771vv)" userId="S::is0771vv@ed.ritsumei.ac.jp::ddd3cc93-8b00-4fb9-8309-f5421d8cabae" providerId="AD" clId="Web-{3E3CB0B8-26FB-96ED-5410-EC98CB5ECD16}" dt="2025-04-20T12:01:11.469" v="9"/>
          <ac:spMkLst>
            <pc:docMk/>
            <pc:sldMk cId="2427763719" sldId="256"/>
            <ac:spMk id="3" creationId="{E926BA7F-7C4A-1F32-A48C-F9FF94BE4557}"/>
          </ac:spMkLst>
        </pc:spChg>
      </pc:sldChg>
      <pc:sldChg chg="modSp mod modClrScheme chgLayout">
        <pc:chgData name="茅切 優多朗(is0771vv)" userId="S::is0771vv@ed.ritsumei.ac.jp::ddd3cc93-8b00-4fb9-8309-f5421d8cabae" providerId="AD" clId="Web-{3E3CB0B8-26FB-96ED-5410-EC98CB5ECD16}" dt="2025-04-20T12:01:11.469" v="9"/>
        <pc:sldMkLst>
          <pc:docMk/>
          <pc:sldMk cId="1750640389" sldId="257"/>
        </pc:sldMkLst>
        <pc:spChg chg="mod ord">
          <ac:chgData name="茅切 優多朗(is0771vv)" userId="S::is0771vv@ed.ritsumei.ac.jp::ddd3cc93-8b00-4fb9-8309-f5421d8cabae" providerId="AD" clId="Web-{3E3CB0B8-26FB-96ED-5410-EC98CB5ECD16}" dt="2025-04-20T12:01:11.469" v="9"/>
          <ac:spMkLst>
            <pc:docMk/>
            <pc:sldMk cId="1750640389" sldId="257"/>
            <ac:spMk id="2" creationId="{9D52418B-ACE1-10AA-8676-829E031BB6A8}"/>
          </ac:spMkLst>
        </pc:spChg>
        <pc:spChg chg="mod ord">
          <ac:chgData name="茅切 優多朗(is0771vv)" userId="S::is0771vv@ed.ritsumei.ac.jp::ddd3cc93-8b00-4fb9-8309-f5421d8cabae" providerId="AD" clId="Web-{3E3CB0B8-26FB-96ED-5410-EC98CB5ECD16}" dt="2025-04-20T12:01:11.469" v="9"/>
          <ac:spMkLst>
            <pc:docMk/>
            <pc:sldMk cId="1750640389" sldId="257"/>
            <ac:spMk id="3" creationId="{D1C968ED-6966-E860-DD5D-3B1B03784571}"/>
          </ac:spMkLst>
        </pc:spChg>
      </pc:sldChg>
      <pc:sldChg chg="addSp delSp modSp mod setBg modClrScheme setClrOvrMap chgLayout">
        <pc:chgData name="茅切 優多朗(is0771vv)" userId="S::is0771vv@ed.ritsumei.ac.jp::ddd3cc93-8b00-4fb9-8309-f5421d8cabae" providerId="AD" clId="Web-{3E3CB0B8-26FB-96ED-5410-EC98CB5ECD16}" dt="2025-04-20T12:02:57.754" v="26" actId="1076"/>
        <pc:sldMkLst>
          <pc:docMk/>
          <pc:sldMk cId="3776703361" sldId="258"/>
        </pc:sldMkLst>
        <pc:spChg chg="mod ord">
          <ac:chgData name="茅切 優多朗(is0771vv)" userId="S::is0771vv@ed.ritsumei.ac.jp::ddd3cc93-8b00-4fb9-8309-f5421d8cabae" providerId="AD" clId="Web-{3E3CB0B8-26FB-96ED-5410-EC98CB5ECD16}" dt="2025-04-20T12:02:57.754" v="26" actId="1076"/>
          <ac:spMkLst>
            <pc:docMk/>
            <pc:sldMk cId="3776703361" sldId="258"/>
            <ac:spMk id="2" creationId="{C0DD25F5-9AC2-5A28-1E1B-AD316510F0E2}"/>
          </ac:spMkLst>
        </pc:spChg>
        <pc:spChg chg="del mod">
          <ac:chgData name="茅切 優多朗(is0771vv)" userId="S::is0771vv@ed.ritsumei.ac.jp::ddd3cc93-8b00-4fb9-8309-f5421d8cabae" providerId="AD" clId="Web-{3E3CB0B8-26FB-96ED-5410-EC98CB5ECD16}" dt="2025-04-20T11:59:06.324" v="5"/>
          <ac:spMkLst>
            <pc:docMk/>
            <pc:sldMk cId="3776703361" sldId="258"/>
            <ac:spMk id="3" creationId="{05B382F1-7950-88EF-297C-70CF79816387}"/>
          </ac:spMkLst>
        </pc:spChg>
        <pc:spChg chg="add">
          <ac:chgData name="茅切 優多朗(is0771vv)" userId="S::is0771vv@ed.ritsumei.ac.jp::ddd3cc93-8b00-4fb9-8309-f5421d8cabae" providerId="AD" clId="Web-{3E3CB0B8-26FB-96ED-5410-EC98CB5ECD16}" dt="2025-04-20T12:01:35.845" v="10"/>
          <ac:spMkLst>
            <pc:docMk/>
            <pc:sldMk cId="3776703361" sldId="258"/>
            <ac:spMk id="7" creationId="{00C4F1C3-3ADD-491F-8C66-57912A242177}"/>
          </ac:spMkLst>
        </pc:spChg>
        <pc:spChg chg="add">
          <ac:chgData name="茅切 優多朗(is0771vv)" userId="S::is0771vv@ed.ritsumei.ac.jp::ddd3cc93-8b00-4fb9-8309-f5421d8cabae" providerId="AD" clId="Web-{3E3CB0B8-26FB-96ED-5410-EC98CB5ECD16}" dt="2025-04-20T12:01:35.845" v="10"/>
          <ac:spMkLst>
            <pc:docMk/>
            <pc:sldMk cId="3776703361" sldId="258"/>
            <ac:spMk id="9" creationId="{0B323FE0-DFB0-4368-A3C2-FC1402A98C03}"/>
          </ac:spMkLst>
        </pc:spChg>
        <pc:spChg chg="add">
          <ac:chgData name="茅切 優多朗(is0771vv)" userId="S::is0771vv@ed.ritsumei.ac.jp::ddd3cc93-8b00-4fb9-8309-f5421d8cabae" providerId="AD" clId="Web-{3E3CB0B8-26FB-96ED-5410-EC98CB5ECD16}" dt="2025-04-20T12:01:35.845" v="10"/>
          <ac:spMkLst>
            <pc:docMk/>
            <pc:sldMk cId="3776703361" sldId="258"/>
            <ac:spMk id="13" creationId="{B0513689-D00A-4D15-B8A3-AA50EC4B2BB9}"/>
          </ac:spMkLst>
        </pc:spChg>
        <pc:cxnChg chg="add">
          <ac:chgData name="茅切 優多朗(is0771vv)" userId="S::is0771vv@ed.ritsumei.ac.jp::ddd3cc93-8b00-4fb9-8309-f5421d8cabae" providerId="AD" clId="Web-{3E3CB0B8-26FB-96ED-5410-EC98CB5ECD16}" dt="2025-04-20T12:01:35.845" v="10"/>
          <ac:cxnSpMkLst>
            <pc:docMk/>
            <pc:sldMk cId="3776703361" sldId="258"/>
            <ac:cxnSpMk id="11" creationId="{E4BCA77F-6A46-46C1-822E-DF8DB6F08D5A}"/>
          </ac:cxnSpMkLst>
        </pc:cxnChg>
      </pc:sldChg>
      <pc:sldChg chg="modSp mod modClrScheme chgLayout">
        <pc:chgData name="茅切 優多朗(is0771vv)" userId="S::is0771vv@ed.ritsumei.ac.jp::ddd3cc93-8b00-4fb9-8309-f5421d8cabae" providerId="AD" clId="Web-{3E3CB0B8-26FB-96ED-5410-EC98CB5ECD16}" dt="2025-04-20T12:01:11.469" v="9"/>
        <pc:sldMkLst>
          <pc:docMk/>
          <pc:sldMk cId="2648181306" sldId="259"/>
        </pc:sldMkLst>
        <pc:spChg chg="mod ord">
          <ac:chgData name="茅切 優多朗(is0771vv)" userId="S::is0771vv@ed.ritsumei.ac.jp::ddd3cc93-8b00-4fb9-8309-f5421d8cabae" providerId="AD" clId="Web-{3E3CB0B8-26FB-96ED-5410-EC98CB5ECD16}" dt="2025-04-20T12:01:11.469" v="9"/>
          <ac:spMkLst>
            <pc:docMk/>
            <pc:sldMk cId="2648181306" sldId="259"/>
            <ac:spMk id="2" creationId="{0B5D271B-A58B-5FFF-C363-1F401502B9B8}"/>
          </ac:spMkLst>
        </pc:spChg>
        <pc:spChg chg="mod ord">
          <ac:chgData name="茅切 優多朗(is0771vv)" userId="S::is0771vv@ed.ritsumei.ac.jp::ddd3cc93-8b00-4fb9-8309-f5421d8cabae" providerId="AD" clId="Web-{3E3CB0B8-26FB-96ED-5410-EC98CB5ECD16}" dt="2025-04-20T12:01:11.469" v="9"/>
          <ac:spMkLst>
            <pc:docMk/>
            <pc:sldMk cId="2648181306" sldId="259"/>
            <ac:spMk id="3" creationId="{17CC719A-92ED-5FD2-9373-E467FFC11C94}"/>
          </ac:spMkLst>
        </pc:spChg>
      </pc:sldChg>
      <pc:sldChg chg="modSp mod modClrScheme chgLayout">
        <pc:chgData name="茅切 優多朗(is0771vv)" userId="S::is0771vv@ed.ritsumei.ac.jp::ddd3cc93-8b00-4fb9-8309-f5421d8cabae" providerId="AD" clId="Web-{3E3CB0B8-26FB-96ED-5410-EC98CB5ECD16}" dt="2025-04-20T12:01:11.469" v="9"/>
        <pc:sldMkLst>
          <pc:docMk/>
          <pc:sldMk cId="2239859152" sldId="260"/>
        </pc:sldMkLst>
        <pc:spChg chg="mod ord">
          <ac:chgData name="茅切 優多朗(is0771vv)" userId="S::is0771vv@ed.ritsumei.ac.jp::ddd3cc93-8b00-4fb9-8309-f5421d8cabae" providerId="AD" clId="Web-{3E3CB0B8-26FB-96ED-5410-EC98CB5ECD16}" dt="2025-04-20T12:01:11.469" v="9"/>
          <ac:spMkLst>
            <pc:docMk/>
            <pc:sldMk cId="2239859152" sldId="260"/>
            <ac:spMk id="2" creationId="{E20E1544-645B-009D-2CD2-5EEF9BCD0228}"/>
          </ac:spMkLst>
        </pc:spChg>
        <pc:spChg chg="mod ord">
          <ac:chgData name="茅切 優多朗(is0771vv)" userId="S::is0771vv@ed.ritsumei.ac.jp::ddd3cc93-8b00-4fb9-8309-f5421d8cabae" providerId="AD" clId="Web-{3E3CB0B8-26FB-96ED-5410-EC98CB5ECD16}" dt="2025-04-20T12:01:11.469" v="9"/>
          <ac:spMkLst>
            <pc:docMk/>
            <pc:sldMk cId="2239859152" sldId="260"/>
            <ac:spMk id="3" creationId="{24728CA1-8C16-2BA8-B37B-D14C4B32286F}"/>
          </ac:spMkLst>
        </pc:spChg>
      </pc:sldChg>
      <pc:sldChg chg="modSp mod modClrScheme chgLayout">
        <pc:chgData name="茅切 優多朗(is0771vv)" userId="S::is0771vv@ed.ritsumei.ac.jp::ddd3cc93-8b00-4fb9-8309-f5421d8cabae" providerId="AD" clId="Web-{3E3CB0B8-26FB-96ED-5410-EC98CB5ECD16}" dt="2025-04-20T12:01:11.469" v="9"/>
        <pc:sldMkLst>
          <pc:docMk/>
          <pc:sldMk cId="2421284876" sldId="261"/>
        </pc:sldMkLst>
        <pc:spChg chg="mod ord">
          <ac:chgData name="茅切 優多朗(is0771vv)" userId="S::is0771vv@ed.ritsumei.ac.jp::ddd3cc93-8b00-4fb9-8309-f5421d8cabae" providerId="AD" clId="Web-{3E3CB0B8-26FB-96ED-5410-EC98CB5ECD16}" dt="2025-04-20T12:01:11.469" v="9"/>
          <ac:spMkLst>
            <pc:docMk/>
            <pc:sldMk cId="2421284876" sldId="261"/>
            <ac:spMk id="2" creationId="{757D668B-0259-DE81-7B2A-60BE3FAAFE64}"/>
          </ac:spMkLst>
        </pc:spChg>
        <pc:spChg chg="mod ord">
          <ac:chgData name="茅切 優多朗(is0771vv)" userId="S::is0771vv@ed.ritsumei.ac.jp::ddd3cc93-8b00-4fb9-8309-f5421d8cabae" providerId="AD" clId="Web-{3E3CB0B8-26FB-96ED-5410-EC98CB5ECD16}" dt="2025-04-20T12:01:11.469" v="9"/>
          <ac:spMkLst>
            <pc:docMk/>
            <pc:sldMk cId="2421284876" sldId="261"/>
            <ac:spMk id="3" creationId="{6B61E779-0A8F-50FE-176E-6079072198F1}"/>
          </ac:spMkLst>
        </pc:spChg>
      </pc:sldChg>
      <pc:sldChg chg="modSp new mod modClrScheme chgLayout">
        <pc:chgData name="茅切 優多朗(is0771vv)" userId="S::is0771vv@ed.ritsumei.ac.jp::ddd3cc93-8b00-4fb9-8309-f5421d8cabae" providerId="AD" clId="Web-{3E3CB0B8-26FB-96ED-5410-EC98CB5ECD16}" dt="2025-04-20T12:02:47.066" v="23" actId="20577"/>
        <pc:sldMkLst>
          <pc:docMk/>
          <pc:sldMk cId="4018206726" sldId="262"/>
        </pc:sldMkLst>
        <pc:spChg chg="mod ord">
          <ac:chgData name="茅切 優多朗(is0771vv)" userId="S::is0771vv@ed.ritsumei.ac.jp::ddd3cc93-8b00-4fb9-8309-f5421d8cabae" providerId="AD" clId="Web-{3E3CB0B8-26FB-96ED-5410-EC98CB5ECD16}" dt="2025-04-20T12:02:32.534" v="22" actId="20577"/>
          <ac:spMkLst>
            <pc:docMk/>
            <pc:sldMk cId="4018206726" sldId="262"/>
            <ac:spMk id="2" creationId="{368162C3-211F-1716-5EBD-E88201E85430}"/>
          </ac:spMkLst>
        </pc:spChg>
        <pc:spChg chg="mod ord">
          <ac:chgData name="茅切 優多朗(is0771vv)" userId="S::is0771vv@ed.ritsumei.ac.jp::ddd3cc93-8b00-4fb9-8309-f5421d8cabae" providerId="AD" clId="Web-{3E3CB0B8-26FB-96ED-5410-EC98CB5ECD16}" dt="2025-04-20T12:02:47.066" v="23" actId="20577"/>
          <ac:spMkLst>
            <pc:docMk/>
            <pc:sldMk cId="4018206726" sldId="262"/>
            <ac:spMk id="3" creationId="{5D804246-81AE-C90F-4E82-54B24CD209E0}"/>
          </ac:spMkLst>
        </pc:spChg>
      </pc:sldChg>
      <pc:sldMasterChg chg="del delSldLayout">
        <pc:chgData name="茅切 優多朗(is0771vv)" userId="S::is0771vv@ed.ritsumei.ac.jp::ddd3cc93-8b00-4fb9-8309-f5421d8cabae" providerId="AD" clId="Web-{3E3CB0B8-26FB-96ED-5410-EC98CB5ECD16}" dt="2025-04-20T12:00:35.968" v="7"/>
        <pc:sldMasterMkLst>
          <pc:docMk/>
          <pc:sldMasterMk cId="1742742670" sldId="2147483660"/>
        </pc:sldMasterMkLst>
        <pc:sldLayoutChg chg="del">
          <pc:chgData name="茅切 優多朗(is0771vv)" userId="S::is0771vv@ed.ritsumei.ac.jp::ddd3cc93-8b00-4fb9-8309-f5421d8cabae" providerId="AD" clId="Web-{3E3CB0B8-26FB-96ED-5410-EC98CB5ECD16}" dt="2025-04-20T12:00:35.968" v="7"/>
          <pc:sldLayoutMkLst>
            <pc:docMk/>
            <pc:sldMasterMk cId="1742742670" sldId="2147483660"/>
            <pc:sldLayoutMk cId="4219750628" sldId="2147483661"/>
          </pc:sldLayoutMkLst>
        </pc:sldLayoutChg>
        <pc:sldLayoutChg chg="del">
          <pc:chgData name="茅切 優多朗(is0771vv)" userId="S::is0771vv@ed.ritsumei.ac.jp::ddd3cc93-8b00-4fb9-8309-f5421d8cabae" providerId="AD" clId="Web-{3E3CB0B8-26FB-96ED-5410-EC98CB5ECD16}" dt="2025-04-20T12:00:35.968" v="7"/>
          <pc:sldLayoutMkLst>
            <pc:docMk/>
            <pc:sldMasterMk cId="1742742670" sldId="2147483660"/>
            <pc:sldLayoutMk cId="4052334722" sldId="2147483662"/>
          </pc:sldLayoutMkLst>
        </pc:sldLayoutChg>
        <pc:sldLayoutChg chg="del">
          <pc:chgData name="茅切 優多朗(is0771vv)" userId="S::is0771vv@ed.ritsumei.ac.jp::ddd3cc93-8b00-4fb9-8309-f5421d8cabae" providerId="AD" clId="Web-{3E3CB0B8-26FB-96ED-5410-EC98CB5ECD16}" dt="2025-04-20T12:00:35.968" v="7"/>
          <pc:sldLayoutMkLst>
            <pc:docMk/>
            <pc:sldMasterMk cId="1742742670" sldId="2147483660"/>
            <pc:sldLayoutMk cId="1082319585" sldId="2147483663"/>
          </pc:sldLayoutMkLst>
        </pc:sldLayoutChg>
        <pc:sldLayoutChg chg="del">
          <pc:chgData name="茅切 優多朗(is0771vv)" userId="S::is0771vv@ed.ritsumei.ac.jp::ddd3cc93-8b00-4fb9-8309-f5421d8cabae" providerId="AD" clId="Web-{3E3CB0B8-26FB-96ED-5410-EC98CB5ECD16}" dt="2025-04-20T12:00:35.968" v="7"/>
          <pc:sldLayoutMkLst>
            <pc:docMk/>
            <pc:sldMasterMk cId="1742742670" sldId="2147483660"/>
            <pc:sldLayoutMk cId="3178917703" sldId="2147483664"/>
          </pc:sldLayoutMkLst>
        </pc:sldLayoutChg>
        <pc:sldLayoutChg chg="del">
          <pc:chgData name="茅切 優多朗(is0771vv)" userId="S::is0771vv@ed.ritsumei.ac.jp::ddd3cc93-8b00-4fb9-8309-f5421d8cabae" providerId="AD" clId="Web-{3E3CB0B8-26FB-96ED-5410-EC98CB5ECD16}" dt="2025-04-20T12:00:35.968" v="7"/>
          <pc:sldLayoutMkLst>
            <pc:docMk/>
            <pc:sldMasterMk cId="1742742670" sldId="2147483660"/>
            <pc:sldLayoutMk cId="1545606405" sldId="2147483665"/>
          </pc:sldLayoutMkLst>
        </pc:sldLayoutChg>
        <pc:sldLayoutChg chg="del">
          <pc:chgData name="茅切 優多朗(is0771vv)" userId="S::is0771vv@ed.ritsumei.ac.jp::ddd3cc93-8b00-4fb9-8309-f5421d8cabae" providerId="AD" clId="Web-{3E3CB0B8-26FB-96ED-5410-EC98CB5ECD16}" dt="2025-04-20T12:00:35.968" v="7"/>
          <pc:sldLayoutMkLst>
            <pc:docMk/>
            <pc:sldMasterMk cId="1742742670" sldId="2147483660"/>
            <pc:sldLayoutMk cId="89176351" sldId="2147483666"/>
          </pc:sldLayoutMkLst>
        </pc:sldLayoutChg>
        <pc:sldLayoutChg chg="del">
          <pc:chgData name="茅切 優多朗(is0771vv)" userId="S::is0771vv@ed.ritsumei.ac.jp::ddd3cc93-8b00-4fb9-8309-f5421d8cabae" providerId="AD" clId="Web-{3E3CB0B8-26FB-96ED-5410-EC98CB5ECD16}" dt="2025-04-20T12:00:35.968" v="7"/>
          <pc:sldLayoutMkLst>
            <pc:docMk/>
            <pc:sldMasterMk cId="1742742670" sldId="2147483660"/>
            <pc:sldLayoutMk cId="1881278155" sldId="2147483667"/>
          </pc:sldLayoutMkLst>
        </pc:sldLayoutChg>
        <pc:sldLayoutChg chg="del">
          <pc:chgData name="茅切 優多朗(is0771vv)" userId="S::is0771vv@ed.ritsumei.ac.jp::ddd3cc93-8b00-4fb9-8309-f5421d8cabae" providerId="AD" clId="Web-{3E3CB0B8-26FB-96ED-5410-EC98CB5ECD16}" dt="2025-04-20T12:00:35.968" v="7"/>
          <pc:sldLayoutMkLst>
            <pc:docMk/>
            <pc:sldMasterMk cId="1742742670" sldId="2147483660"/>
            <pc:sldLayoutMk cId="720299246" sldId="2147483668"/>
          </pc:sldLayoutMkLst>
        </pc:sldLayoutChg>
        <pc:sldLayoutChg chg="del">
          <pc:chgData name="茅切 優多朗(is0771vv)" userId="S::is0771vv@ed.ritsumei.ac.jp::ddd3cc93-8b00-4fb9-8309-f5421d8cabae" providerId="AD" clId="Web-{3E3CB0B8-26FB-96ED-5410-EC98CB5ECD16}" dt="2025-04-20T12:00:35.968" v="7"/>
          <pc:sldLayoutMkLst>
            <pc:docMk/>
            <pc:sldMasterMk cId="1742742670" sldId="2147483660"/>
            <pc:sldLayoutMk cId="107523925" sldId="2147483669"/>
          </pc:sldLayoutMkLst>
        </pc:sldLayoutChg>
        <pc:sldLayoutChg chg="del">
          <pc:chgData name="茅切 優多朗(is0771vv)" userId="S::is0771vv@ed.ritsumei.ac.jp::ddd3cc93-8b00-4fb9-8309-f5421d8cabae" providerId="AD" clId="Web-{3E3CB0B8-26FB-96ED-5410-EC98CB5ECD16}" dt="2025-04-20T12:00:35.968" v="7"/>
          <pc:sldLayoutMkLst>
            <pc:docMk/>
            <pc:sldMasterMk cId="1742742670" sldId="2147483660"/>
            <pc:sldLayoutMk cId="1263782901" sldId="2147483670"/>
          </pc:sldLayoutMkLst>
        </pc:sldLayoutChg>
        <pc:sldLayoutChg chg="del">
          <pc:chgData name="茅切 優多朗(is0771vv)" userId="S::is0771vv@ed.ritsumei.ac.jp::ddd3cc93-8b00-4fb9-8309-f5421d8cabae" providerId="AD" clId="Web-{3E3CB0B8-26FB-96ED-5410-EC98CB5ECD16}" dt="2025-04-20T12:00:35.968" v="7"/>
          <pc:sldLayoutMkLst>
            <pc:docMk/>
            <pc:sldMasterMk cId="1742742670" sldId="2147483660"/>
            <pc:sldLayoutMk cId="3634021346" sldId="2147483671"/>
          </pc:sldLayoutMkLst>
        </pc:sldLayoutChg>
      </pc:sldMasterChg>
      <pc:sldMasterChg chg="add del addSldLayout delSldLayout modSldLayout">
        <pc:chgData name="茅切 優多朗(is0771vv)" userId="S::is0771vv@ed.ritsumei.ac.jp::ddd3cc93-8b00-4fb9-8309-f5421d8cabae" providerId="AD" clId="Web-{3E3CB0B8-26FB-96ED-5410-EC98CB5ECD16}" dt="2025-04-20T12:01:11.469" v="9"/>
        <pc:sldMasterMkLst>
          <pc:docMk/>
          <pc:sldMasterMk cId="3070475259" sldId="2147483672"/>
        </pc:sldMasterMkLst>
        <pc:sldLayoutChg chg="add del mod replId">
          <pc:chgData name="茅切 優多朗(is0771vv)" userId="S::is0771vv@ed.ritsumei.ac.jp::ddd3cc93-8b00-4fb9-8309-f5421d8cabae" providerId="AD" clId="Web-{3E3CB0B8-26FB-96ED-5410-EC98CB5ECD16}" dt="2025-04-20T12:01:11.469" v="9"/>
          <pc:sldLayoutMkLst>
            <pc:docMk/>
            <pc:sldMasterMk cId="3070475259" sldId="2147483672"/>
            <pc:sldLayoutMk cId="1577434474" sldId="2147483673"/>
          </pc:sldLayoutMkLst>
        </pc:sldLayoutChg>
        <pc:sldLayoutChg chg="add del mod replId">
          <pc:chgData name="茅切 優多朗(is0771vv)" userId="S::is0771vv@ed.ritsumei.ac.jp::ddd3cc93-8b00-4fb9-8309-f5421d8cabae" providerId="AD" clId="Web-{3E3CB0B8-26FB-96ED-5410-EC98CB5ECD16}" dt="2025-04-20T12:01:11.469" v="9"/>
          <pc:sldLayoutMkLst>
            <pc:docMk/>
            <pc:sldMasterMk cId="3070475259" sldId="2147483672"/>
            <pc:sldLayoutMk cId="1200128553" sldId="2147483674"/>
          </pc:sldLayoutMkLst>
        </pc:sldLayoutChg>
        <pc:sldLayoutChg chg="add del mod replId">
          <pc:chgData name="茅切 優多朗(is0771vv)" userId="S::is0771vv@ed.ritsumei.ac.jp::ddd3cc93-8b00-4fb9-8309-f5421d8cabae" providerId="AD" clId="Web-{3E3CB0B8-26FB-96ED-5410-EC98CB5ECD16}" dt="2025-04-20T12:01:11.469" v="9"/>
          <pc:sldLayoutMkLst>
            <pc:docMk/>
            <pc:sldMasterMk cId="3070475259" sldId="2147483672"/>
            <pc:sldLayoutMk cId="3403384284" sldId="2147483675"/>
          </pc:sldLayoutMkLst>
        </pc:sldLayoutChg>
        <pc:sldLayoutChg chg="add del mod replId">
          <pc:chgData name="茅切 優多朗(is0771vv)" userId="S::is0771vv@ed.ritsumei.ac.jp::ddd3cc93-8b00-4fb9-8309-f5421d8cabae" providerId="AD" clId="Web-{3E3CB0B8-26FB-96ED-5410-EC98CB5ECD16}" dt="2025-04-20T12:01:11.469" v="9"/>
          <pc:sldLayoutMkLst>
            <pc:docMk/>
            <pc:sldMasterMk cId="3070475259" sldId="2147483672"/>
            <pc:sldLayoutMk cId="2788352806" sldId="2147483676"/>
          </pc:sldLayoutMkLst>
        </pc:sldLayoutChg>
        <pc:sldLayoutChg chg="add del mod replId">
          <pc:chgData name="茅切 優多朗(is0771vv)" userId="S::is0771vv@ed.ritsumei.ac.jp::ddd3cc93-8b00-4fb9-8309-f5421d8cabae" providerId="AD" clId="Web-{3E3CB0B8-26FB-96ED-5410-EC98CB5ECD16}" dt="2025-04-20T12:01:11.469" v="9"/>
          <pc:sldLayoutMkLst>
            <pc:docMk/>
            <pc:sldMasterMk cId="3070475259" sldId="2147483672"/>
            <pc:sldLayoutMk cId="3683351056" sldId="2147483677"/>
          </pc:sldLayoutMkLst>
        </pc:sldLayoutChg>
        <pc:sldLayoutChg chg="add del mod replId">
          <pc:chgData name="茅切 優多朗(is0771vv)" userId="S::is0771vv@ed.ritsumei.ac.jp::ddd3cc93-8b00-4fb9-8309-f5421d8cabae" providerId="AD" clId="Web-{3E3CB0B8-26FB-96ED-5410-EC98CB5ECD16}" dt="2025-04-20T12:01:11.469" v="9"/>
          <pc:sldLayoutMkLst>
            <pc:docMk/>
            <pc:sldMasterMk cId="3070475259" sldId="2147483672"/>
            <pc:sldLayoutMk cId="128992979" sldId="2147483678"/>
          </pc:sldLayoutMkLst>
        </pc:sldLayoutChg>
        <pc:sldLayoutChg chg="add del mod replId">
          <pc:chgData name="茅切 優多朗(is0771vv)" userId="S::is0771vv@ed.ritsumei.ac.jp::ddd3cc93-8b00-4fb9-8309-f5421d8cabae" providerId="AD" clId="Web-{3E3CB0B8-26FB-96ED-5410-EC98CB5ECD16}" dt="2025-04-20T12:01:11.469" v="9"/>
          <pc:sldLayoutMkLst>
            <pc:docMk/>
            <pc:sldMasterMk cId="3070475259" sldId="2147483672"/>
            <pc:sldLayoutMk cId="514543963" sldId="2147483679"/>
          </pc:sldLayoutMkLst>
        </pc:sldLayoutChg>
        <pc:sldLayoutChg chg="add del mod replId">
          <pc:chgData name="茅切 優多朗(is0771vv)" userId="S::is0771vv@ed.ritsumei.ac.jp::ddd3cc93-8b00-4fb9-8309-f5421d8cabae" providerId="AD" clId="Web-{3E3CB0B8-26FB-96ED-5410-EC98CB5ECD16}" dt="2025-04-20T12:01:11.469" v="9"/>
          <pc:sldLayoutMkLst>
            <pc:docMk/>
            <pc:sldMasterMk cId="3070475259" sldId="2147483672"/>
            <pc:sldLayoutMk cId="4260476937" sldId="2147483680"/>
          </pc:sldLayoutMkLst>
        </pc:sldLayoutChg>
        <pc:sldLayoutChg chg="add del mod replId">
          <pc:chgData name="茅切 優多朗(is0771vv)" userId="S::is0771vv@ed.ritsumei.ac.jp::ddd3cc93-8b00-4fb9-8309-f5421d8cabae" providerId="AD" clId="Web-{3E3CB0B8-26FB-96ED-5410-EC98CB5ECD16}" dt="2025-04-20T12:01:11.469" v="9"/>
          <pc:sldLayoutMkLst>
            <pc:docMk/>
            <pc:sldMasterMk cId="3070475259" sldId="2147483672"/>
            <pc:sldLayoutMk cId="1852986108" sldId="2147483681"/>
          </pc:sldLayoutMkLst>
        </pc:sldLayoutChg>
        <pc:sldLayoutChg chg="add del mod replId">
          <pc:chgData name="茅切 優多朗(is0771vv)" userId="S::is0771vv@ed.ritsumei.ac.jp::ddd3cc93-8b00-4fb9-8309-f5421d8cabae" providerId="AD" clId="Web-{3E3CB0B8-26FB-96ED-5410-EC98CB5ECD16}" dt="2025-04-20T12:01:11.469" v="9"/>
          <pc:sldLayoutMkLst>
            <pc:docMk/>
            <pc:sldMasterMk cId="3070475259" sldId="2147483672"/>
            <pc:sldLayoutMk cId="3914890301" sldId="2147483682"/>
          </pc:sldLayoutMkLst>
        </pc:sldLayoutChg>
        <pc:sldLayoutChg chg="add del mod replId">
          <pc:chgData name="茅切 優多朗(is0771vv)" userId="S::is0771vv@ed.ritsumei.ac.jp::ddd3cc93-8b00-4fb9-8309-f5421d8cabae" providerId="AD" clId="Web-{3E3CB0B8-26FB-96ED-5410-EC98CB5ECD16}" dt="2025-04-20T12:01:11.469" v="9"/>
          <pc:sldLayoutMkLst>
            <pc:docMk/>
            <pc:sldMasterMk cId="3070475259" sldId="2147483672"/>
            <pc:sldLayoutMk cId="2168920611" sldId="2147483683"/>
          </pc:sldLayoutMkLst>
        </pc:sldLayoutChg>
      </pc:sldMasterChg>
      <pc:sldMasterChg chg="add del addSldLayout delSldLayout modSldLayout">
        <pc:chgData name="茅切 優多朗(is0771vv)" userId="S::is0771vv@ed.ritsumei.ac.jp::ddd3cc93-8b00-4fb9-8309-f5421d8cabae" providerId="AD" clId="Web-{3E3CB0B8-26FB-96ED-5410-EC98CB5ECD16}" dt="2025-04-20T12:01:11.469" v="9"/>
        <pc:sldMasterMkLst>
          <pc:docMk/>
          <pc:sldMasterMk cId="2171378201" sldId="2147483684"/>
        </pc:sldMasterMkLst>
        <pc:sldLayoutChg chg="add del mod replId">
          <pc:chgData name="茅切 優多朗(is0771vv)" userId="S::is0771vv@ed.ritsumei.ac.jp::ddd3cc93-8b00-4fb9-8309-f5421d8cabae" providerId="AD" clId="Web-{3E3CB0B8-26FB-96ED-5410-EC98CB5ECD16}" dt="2025-04-20T12:01:11.469" v="9"/>
          <pc:sldLayoutMkLst>
            <pc:docMk/>
            <pc:sldMasterMk cId="2171378201" sldId="2147483684"/>
            <pc:sldLayoutMk cId="2055246707" sldId="2147483685"/>
          </pc:sldLayoutMkLst>
        </pc:sldLayoutChg>
        <pc:sldLayoutChg chg="add del mod replId">
          <pc:chgData name="茅切 優多朗(is0771vv)" userId="S::is0771vv@ed.ritsumei.ac.jp::ddd3cc93-8b00-4fb9-8309-f5421d8cabae" providerId="AD" clId="Web-{3E3CB0B8-26FB-96ED-5410-EC98CB5ECD16}" dt="2025-04-20T12:01:11.469" v="9"/>
          <pc:sldLayoutMkLst>
            <pc:docMk/>
            <pc:sldMasterMk cId="2171378201" sldId="2147483684"/>
            <pc:sldLayoutMk cId="3965570703" sldId="2147483686"/>
          </pc:sldLayoutMkLst>
        </pc:sldLayoutChg>
        <pc:sldLayoutChg chg="add del mod replId">
          <pc:chgData name="茅切 優多朗(is0771vv)" userId="S::is0771vv@ed.ritsumei.ac.jp::ddd3cc93-8b00-4fb9-8309-f5421d8cabae" providerId="AD" clId="Web-{3E3CB0B8-26FB-96ED-5410-EC98CB5ECD16}" dt="2025-04-20T12:01:11.469" v="9"/>
          <pc:sldLayoutMkLst>
            <pc:docMk/>
            <pc:sldMasterMk cId="2171378201" sldId="2147483684"/>
            <pc:sldLayoutMk cId="3099039155" sldId="2147483687"/>
          </pc:sldLayoutMkLst>
        </pc:sldLayoutChg>
        <pc:sldLayoutChg chg="add del mod replId">
          <pc:chgData name="茅切 優多朗(is0771vv)" userId="S::is0771vv@ed.ritsumei.ac.jp::ddd3cc93-8b00-4fb9-8309-f5421d8cabae" providerId="AD" clId="Web-{3E3CB0B8-26FB-96ED-5410-EC98CB5ECD16}" dt="2025-04-20T12:01:11.469" v="9"/>
          <pc:sldLayoutMkLst>
            <pc:docMk/>
            <pc:sldMasterMk cId="2171378201" sldId="2147483684"/>
            <pc:sldLayoutMk cId="14562345" sldId="2147483688"/>
          </pc:sldLayoutMkLst>
        </pc:sldLayoutChg>
        <pc:sldLayoutChg chg="add del mod replId">
          <pc:chgData name="茅切 優多朗(is0771vv)" userId="S::is0771vv@ed.ritsumei.ac.jp::ddd3cc93-8b00-4fb9-8309-f5421d8cabae" providerId="AD" clId="Web-{3E3CB0B8-26FB-96ED-5410-EC98CB5ECD16}" dt="2025-04-20T12:01:11.469" v="9"/>
          <pc:sldLayoutMkLst>
            <pc:docMk/>
            <pc:sldMasterMk cId="2171378201" sldId="2147483684"/>
            <pc:sldLayoutMk cId="4120135809" sldId="2147483689"/>
          </pc:sldLayoutMkLst>
        </pc:sldLayoutChg>
        <pc:sldLayoutChg chg="add del mod replId">
          <pc:chgData name="茅切 優多朗(is0771vv)" userId="S::is0771vv@ed.ritsumei.ac.jp::ddd3cc93-8b00-4fb9-8309-f5421d8cabae" providerId="AD" clId="Web-{3E3CB0B8-26FB-96ED-5410-EC98CB5ECD16}" dt="2025-04-20T12:01:11.469" v="9"/>
          <pc:sldLayoutMkLst>
            <pc:docMk/>
            <pc:sldMasterMk cId="2171378201" sldId="2147483684"/>
            <pc:sldLayoutMk cId="2047520319" sldId="2147483690"/>
          </pc:sldLayoutMkLst>
        </pc:sldLayoutChg>
        <pc:sldLayoutChg chg="add del mod replId">
          <pc:chgData name="茅切 優多朗(is0771vv)" userId="S::is0771vv@ed.ritsumei.ac.jp::ddd3cc93-8b00-4fb9-8309-f5421d8cabae" providerId="AD" clId="Web-{3E3CB0B8-26FB-96ED-5410-EC98CB5ECD16}" dt="2025-04-20T12:01:11.469" v="9"/>
          <pc:sldLayoutMkLst>
            <pc:docMk/>
            <pc:sldMasterMk cId="2171378201" sldId="2147483684"/>
            <pc:sldLayoutMk cId="946756411" sldId="2147483691"/>
          </pc:sldLayoutMkLst>
        </pc:sldLayoutChg>
        <pc:sldLayoutChg chg="add del mod replId">
          <pc:chgData name="茅切 優多朗(is0771vv)" userId="S::is0771vv@ed.ritsumei.ac.jp::ddd3cc93-8b00-4fb9-8309-f5421d8cabae" providerId="AD" clId="Web-{3E3CB0B8-26FB-96ED-5410-EC98CB5ECD16}" dt="2025-04-20T12:01:11.469" v="9"/>
          <pc:sldLayoutMkLst>
            <pc:docMk/>
            <pc:sldMasterMk cId="2171378201" sldId="2147483684"/>
            <pc:sldLayoutMk cId="3871781885" sldId="2147483692"/>
          </pc:sldLayoutMkLst>
        </pc:sldLayoutChg>
        <pc:sldLayoutChg chg="add del mod replId">
          <pc:chgData name="茅切 優多朗(is0771vv)" userId="S::is0771vv@ed.ritsumei.ac.jp::ddd3cc93-8b00-4fb9-8309-f5421d8cabae" providerId="AD" clId="Web-{3E3CB0B8-26FB-96ED-5410-EC98CB5ECD16}" dt="2025-04-20T12:01:11.469" v="9"/>
          <pc:sldLayoutMkLst>
            <pc:docMk/>
            <pc:sldMasterMk cId="2171378201" sldId="2147483684"/>
            <pc:sldLayoutMk cId="2540020503" sldId="2147483693"/>
          </pc:sldLayoutMkLst>
        </pc:sldLayoutChg>
        <pc:sldLayoutChg chg="add del mod replId">
          <pc:chgData name="茅切 優多朗(is0771vv)" userId="S::is0771vv@ed.ritsumei.ac.jp::ddd3cc93-8b00-4fb9-8309-f5421d8cabae" providerId="AD" clId="Web-{3E3CB0B8-26FB-96ED-5410-EC98CB5ECD16}" dt="2025-04-20T12:01:11.469" v="9"/>
          <pc:sldLayoutMkLst>
            <pc:docMk/>
            <pc:sldMasterMk cId="2171378201" sldId="2147483684"/>
            <pc:sldLayoutMk cId="1066431186" sldId="2147483694"/>
          </pc:sldLayoutMkLst>
        </pc:sldLayoutChg>
        <pc:sldLayoutChg chg="add del mod replId">
          <pc:chgData name="茅切 優多朗(is0771vv)" userId="S::is0771vv@ed.ritsumei.ac.jp::ddd3cc93-8b00-4fb9-8309-f5421d8cabae" providerId="AD" clId="Web-{3E3CB0B8-26FB-96ED-5410-EC98CB5ECD16}" dt="2025-04-20T12:01:11.469" v="9"/>
          <pc:sldLayoutMkLst>
            <pc:docMk/>
            <pc:sldMasterMk cId="2171378201" sldId="2147483684"/>
            <pc:sldLayoutMk cId="1887334749" sldId="214748369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434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89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2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28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384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5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51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2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4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7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8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75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18731C-9DB4-F3A1-3E7E-234A9C9FF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中間発表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26BA7F-7C4A-1F32-A48C-F9FF94BE4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３班</a:t>
            </a:r>
          </a:p>
        </p:txBody>
      </p:sp>
    </p:spTree>
    <p:extLst>
      <p:ext uri="{BB962C8B-B14F-4D97-AF65-F5344CB8AC3E}">
        <p14:creationId xmlns:p14="http://schemas.microsoft.com/office/powerpoint/2010/main" val="2427763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F3AEB54-D9C7-6A04-DF75-8078ED848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421869"/>
              </p:ext>
            </p:extLst>
          </p:nvPr>
        </p:nvGraphicFramePr>
        <p:xfrm>
          <a:off x="124046" y="97465"/>
          <a:ext cx="11877777" cy="6618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9753">
                  <a:extLst>
                    <a:ext uri="{9D8B030D-6E8A-4147-A177-3AD203B41FA5}">
                      <a16:colId xmlns:a16="http://schemas.microsoft.com/office/drawing/2014/main" val="3886167666"/>
                    </a:ext>
                  </a:extLst>
                </a:gridCol>
                <a:gridCol w="1319753">
                  <a:extLst>
                    <a:ext uri="{9D8B030D-6E8A-4147-A177-3AD203B41FA5}">
                      <a16:colId xmlns:a16="http://schemas.microsoft.com/office/drawing/2014/main" val="1039987058"/>
                    </a:ext>
                  </a:extLst>
                </a:gridCol>
                <a:gridCol w="1319753">
                  <a:extLst>
                    <a:ext uri="{9D8B030D-6E8A-4147-A177-3AD203B41FA5}">
                      <a16:colId xmlns:a16="http://schemas.microsoft.com/office/drawing/2014/main" val="3203413782"/>
                    </a:ext>
                  </a:extLst>
                </a:gridCol>
                <a:gridCol w="1319753">
                  <a:extLst>
                    <a:ext uri="{9D8B030D-6E8A-4147-A177-3AD203B41FA5}">
                      <a16:colId xmlns:a16="http://schemas.microsoft.com/office/drawing/2014/main" val="495951357"/>
                    </a:ext>
                  </a:extLst>
                </a:gridCol>
                <a:gridCol w="1319753">
                  <a:extLst>
                    <a:ext uri="{9D8B030D-6E8A-4147-A177-3AD203B41FA5}">
                      <a16:colId xmlns:a16="http://schemas.microsoft.com/office/drawing/2014/main" val="608686735"/>
                    </a:ext>
                  </a:extLst>
                </a:gridCol>
                <a:gridCol w="1319753">
                  <a:extLst>
                    <a:ext uri="{9D8B030D-6E8A-4147-A177-3AD203B41FA5}">
                      <a16:colId xmlns:a16="http://schemas.microsoft.com/office/drawing/2014/main" val="1452981930"/>
                    </a:ext>
                  </a:extLst>
                </a:gridCol>
                <a:gridCol w="1319753">
                  <a:extLst>
                    <a:ext uri="{9D8B030D-6E8A-4147-A177-3AD203B41FA5}">
                      <a16:colId xmlns:a16="http://schemas.microsoft.com/office/drawing/2014/main" val="402071735"/>
                    </a:ext>
                  </a:extLst>
                </a:gridCol>
                <a:gridCol w="1319753">
                  <a:extLst>
                    <a:ext uri="{9D8B030D-6E8A-4147-A177-3AD203B41FA5}">
                      <a16:colId xmlns:a16="http://schemas.microsoft.com/office/drawing/2014/main" val="2905334607"/>
                    </a:ext>
                  </a:extLst>
                </a:gridCol>
                <a:gridCol w="1319753">
                  <a:extLst>
                    <a:ext uri="{9D8B030D-6E8A-4147-A177-3AD203B41FA5}">
                      <a16:colId xmlns:a16="http://schemas.microsoft.com/office/drawing/2014/main" val="1564561807"/>
                    </a:ext>
                  </a:extLst>
                </a:gridCol>
              </a:tblGrid>
              <a:tr h="568090"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/>
                        <a:t>担当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4/23 4</a:t>
                      </a:r>
                      <a:r>
                        <a:rPr lang="ja-JP" altLang="en-US" sz="1400" b="1"/>
                        <a:t>限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4/30 3</a:t>
                      </a:r>
                      <a:r>
                        <a:rPr lang="ja-JP" altLang="en-US" sz="1400" b="1"/>
                        <a:t>限</a:t>
                      </a:r>
                      <a:endParaRPr lang="zh-CN" altLang="en-US" sz="1400" b="1"/>
                    </a:p>
                    <a:p>
                      <a:pPr algn="ctr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4/30 4</a:t>
                      </a:r>
                      <a:r>
                        <a:rPr lang="ja-JP" altLang="en-US" sz="1400" b="1"/>
                        <a:t>限</a:t>
                      </a:r>
                      <a:endParaRPr lang="zh-CN" altLang="en-US" sz="1400" b="1"/>
                    </a:p>
                    <a:p>
                      <a:pPr algn="ctr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5/7 3</a:t>
                      </a:r>
                      <a:r>
                        <a:rPr lang="ja-JP" altLang="en-US" sz="1400" b="1"/>
                        <a:t>限</a:t>
                      </a:r>
                      <a:endParaRPr lang="zh-CN" altLang="en-US" sz="1400" b="1"/>
                    </a:p>
                    <a:p>
                      <a:pPr algn="ctr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5/7 4</a:t>
                      </a:r>
                      <a:r>
                        <a:rPr lang="ja-JP" altLang="en-US" sz="1400" b="1"/>
                        <a:t>限</a:t>
                      </a:r>
                      <a:endParaRPr lang="zh-CN" altLang="en-US" sz="1400" b="1"/>
                    </a:p>
                    <a:p>
                      <a:pPr algn="ctr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5/14 3</a:t>
                      </a:r>
                      <a:r>
                        <a:rPr lang="ja-JP" altLang="en-US" sz="1400" b="1"/>
                        <a:t>限</a:t>
                      </a:r>
                      <a:endParaRPr lang="zh-CN" altLang="en-US" sz="1400" b="1"/>
                    </a:p>
                    <a:p>
                      <a:pPr algn="ctr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5/14 4</a:t>
                      </a:r>
                      <a:r>
                        <a:rPr lang="ja-JP" altLang="en-US" sz="1400" b="1"/>
                        <a:t>限</a:t>
                      </a:r>
                      <a:endParaRPr lang="zh-CN" altLang="en-US" sz="1400" b="1"/>
                    </a:p>
                    <a:p>
                      <a:pPr algn="ctr"/>
                      <a:endParaRPr lang="zh-CN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63900"/>
                  </a:ext>
                </a:extLst>
              </a:tr>
              <a:tr h="10304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b="1" dirty="0"/>
                        <a:t>LINE Message API</a:t>
                      </a:r>
                      <a:r>
                        <a:rPr lang="ja-JP" altLang="en-US" sz="1400" b="1"/>
                        <a:t>のデータ送受信テスト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ja-JP" sz="1400" b="1"/>
                    </a:p>
                    <a:p>
                      <a:pPr algn="l"/>
                      <a:r>
                        <a:rPr lang="ja-JP" altLang="en-US" sz="1400" b="1"/>
                        <a:t>シュコウナン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74410"/>
                  </a:ext>
                </a:extLst>
              </a:tr>
              <a:tr h="10172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/>
                        <a:t>スプレッドシートの設定内容の入出力テスト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 dirty="0" err="1"/>
                        <a:t>山川</a:t>
                      </a:r>
                      <a:r>
                        <a:rPr lang="en-US" altLang="zh-CN" sz="1400" b="1" dirty="0"/>
                        <a:t> 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13442"/>
                  </a:ext>
                </a:extLst>
              </a:tr>
              <a:tr h="1070125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b="1"/>
                        <a:t>時間管理プログラムテスト</a:t>
                      </a:r>
                      <a:endParaRPr lang="en-US" altLang="ja-JP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1" i="0" u="none" strike="noStrike" noProof="0" dirty="0" err="1">
                          <a:solidFill>
                            <a:srgbClr val="000000"/>
                          </a:solidFill>
                          <a:latin typeface="等线"/>
                        </a:rPr>
                        <a:t>早野</a:t>
                      </a: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latin typeface="等线"/>
                        </a:rPr>
                        <a:t> </a:t>
                      </a:r>
                      <a:r>
                        <a:rPr lang="en-US" sz="1400" b="1" i="0" u="none" strike="noStrike" noProof="0" dirty="0" err="1">
                          <a:solidFill>
                            <a:srgbClr val="000000"/>
                          </a:solidFill>
                          <a:latin typeface="等线"/>
                        </a:rPr>
                        <a:t>友喜</a:t>
                      </a:r>
                      <a:endParaRPr lang="ja-JP" alt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167478"/>
                  </a:ext>
                </a:extLst>
              </a:tr>
              <a:tr h="10701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/>
                        <a:t>エアコンの温度変更テスト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1" i="0" u="none" strike="noStrike" noProof="0" dirty="0" err="1">
                          <a:solidFill>
                            <a:srgbClr val="000000"/>
                          </a:solidFill>
                          <a:latin typeface="等线"/>
                        </a:rPr>
                        <a:t>早野</a:t>
                      </a: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latin typeface="等线"/>
                        </a:rPr>
                        <a:t> </a:t>
                      </a:r>
                      <a:r>
                        <a:rPr lang="en-US" sz="1400" b="1" i="0" u="none" strike="noStrike" noProof="0" dirty="0" err="1">
                          <a:solidFill>
                            <a:srgbClr val="000000"/>
                          </a:solidFill>
                          <a:latin typeface="等线"/>
                        </a:rPr>
                        <a:t>友喜</a:t>
                      </a:r>
                      <a:endParaRPr lang="ja-JP" alt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603957"/>
                  </a:ext>
                </a:extLst>
              </a:tr>
              <a:tr h="7926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/>
                        <a:t>システムテスト</a:t>
                      </a:r>
                      <a:endParaRPr lang="zh-CN" altLang="en-US" sz="1400" b="1"/>
                    </a:p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sz="1400" b="1" i="0" u="none" strike="noStrike" noProof="0">
                          <a:solidFill>
                            <a:srgbClr val="000000"/>
                          </a:solidFill>
                          <a:latin typeface="游ゴシック"/>
                          <a:ea typeface="游ゴシック"/>
                        </a:rPr>
                        <a:t>シュコウナン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latin typeface="游ゴシック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早野</a:t>
                      </a: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latin typeface="Corbel"/>
                        </a:rPr>
                        <a:t> </a:t>
                      </a:r>
                      <a:r>
                        <a:rPr lang="en-US" sz="1400" b="1" i="0" u="none" strike="noStrike" noProof="0" dirty="0" err="1">
                          <a:solidFill>
                            <a:srgbClr val="000000"/>
                          </a:solidFill>
                          <a:latin typeface="Corbel"/>
                        </a:rPr>
                        <a:t>友喜</a:t>
                      </a:r>
                      <a:endParaRPr lang="en-US" dirty="0" err="1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ja-JP" sz="1400" b="1" dirty="0" err="1"/>
                        <a:t>山川</a:t>
                      </a:r>
                      <a:r>
                        <a:rPr lang="en-US" altLang="ja-JP" sz="1400" b="1" dirty="0"/>
                        <a:t> 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383648"/>
                  </a:ext>
                </a:extLst>
              </a:tr>
              <a:tr h="1070125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1">
                          <a:latin typeface="Yu Gothic" panose="020B0400000000000000" pitchFamily="34" charset="-128"/>
                          <a:ea typeface="Yu Gothic" panose="020B0400000000000000" pitchFamily="34" charset="-128"/>
                        </a:rPr>
                        <a:t>成果発表資料作成</a:t>
                      </a:r>
                      <a:endParaRPr lang="zh-CN" altLang="en-US" sz="1400" b="1">
                        <a:latin typeface="Yu Gothic" panose="020B0400000000000000" pitchFamily="34" charset="-128"/>
                        <a:ea typeface="Yu Gothic" panose="020B0400000000000000" pitchFamily="34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err="1"/>
                        <a:t>茅切</a:t>
                      </a:r>
                      <a:r>
                        <a:rPr lang="en-US" altLang="zh-CN" sz="1400" b="1" dirty="0"/>
                        <a:t> </a:t>
                      </a:r>
                      <a:r>
                        <a:rPr lang="en-US" altLang="zh-CN" sz="1400" b="1" dirty="0" err="1"/>
                        <a:t>優多朗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808029"/>
                  </a:ext>
                </a:extLst>
              </a:tr>
            </a:tbl>
          </a:graphicData>
        </a:graphic>
      </p:graphicFrame>
      <p:sp>
        <p:nvSpPr>
          <p:cNvPr id="9" name="箭头: 右 8">
            <a:extLst>
              <a:ext uri="{FF2B5EF4-FFF2-40B4-BE49-F238E27FC236}">
                <a16:creationId xmlns:a16="http://schemas.microsoft.com/office/drawing/2014/main" id="{10759D9E-7887-42B9-F32A-8083F872991C}"/>
              </a:ext>
            </a:extLst>
          </p:cNvPr>
          <p:cNvSpPr/>
          <p:nvPr/>
        </p:nvSpPr>
        <p:spPr>
          <a:xfrm>
            <a:off x="6738745" y="1119338"/>
            <a:ext cx="2607792" cy="1158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33699C44-19A8-E053-D127-83E551E817C7}"/>
              </a:ext>
            </a:extLst>
          </p:cNvPr>
          <p:cNvSpPr/>
          <p:nvPr/>
        </p:nvSpPr>
        <p:spPr>
          <a:xfrm>
            <a:off x="6741096" y="1985128"/>
            <a:ext cx="2598933" cy="1424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DE2174F1-4721-0ED1-CC91-54973DD7D389}"/>
              </a:ext>
            </a:extLst>
          </p:cNvPr>
          <p:cNvSpPr/>
          <p:nvPr/>
        </p:nvSpPr>
        <p:spPr>
          <a:xfrm>
            <a:off x="6737350" y="3023308"/>
            <a:ext cx="1270215" cy="18913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6618C805-6E75-057A-2B88-C92A1145171A}"/>
              </a:ext>
            </a:extLst>
          </p:cNvPr>
          <p:cNvSpPr/>
          <p:nvPr/>
        </p:nvSpPr>
        <p:spPr>
          <a:xfrm>
            <a:off x="2756708" y="5915405"/>
            <a:ext cx="9142892" cy="305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3B06DF35-7C88-41D8-D2AA-6B6082A66343}"/>
              </a:ext>
            </a:extLst>
          </p:cNvPr>
          <p:cNvSpPr/>
          <p:nvPr/>
        </p:nvSpPr>
        <p:spPr>
          <a:xfrm>
            <a:off x="9451299" y="5085774"/>
            <a:ext cx="1217718" cy="2094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8EE1D99A-9CA1-8BD7-3B52-513062616142}"/>
              </a:ext>
            </a:extLst>
          </p:cNvPr>
          <p:cNvSpPr/>
          <p:nvPr/>
        </p:nvSpPr>
        <p:spPr>
          <a:xfrm>
            <a:off x="8044755" y="4141434"/>
            <a:ext cx="1286709" cy="1728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7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0E1544-645B-009D-2CD2-5EEF9BCD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システムの概要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728CA1-8C16-2BA8-B37B-D14C4B322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710" y="2688033"/>
            <a:ext cx="11907110" cy="6817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lang="ja-JP" altLang="en-US" sz="2000">
                <a:ea typeface="ＭＳ ゴシック"/>
              </a:rPr>
              <a:t>ユーザーはスマホで</a:t>
            </a:r>
            <a:r>
              <a:rPr lang="en-US" altLang="ja-JP" sz="2000" dirty="0" err="1">
                <a:ea typeface="ＭＳ ゴシック"/>
              </a:rPr>
              <a:t>LINEbot</a:t>
            </a:r>
            <a:r>
              <a:rPr lang="ja-JP" altLang="en-US" sz="2000">
                <a:ea typeface="ＭＳ ゴシック"/>
              </a:rPr>
              <a:t>を用いてエアコンの一時間単位の温度設定ができる</a:t>
            </a:r>
            <a:endParaRPr lang="en-US" altLang="ja-JP" sz="2000">
              <a:ea typeface="ＭＳ ゴシック"/>
            </a:endParaRPr>
          </a:p>
          <a:p>
            <a:pPr marL="45720" indent="0">
              <a:buNone/>
            </a:pPr>
            <a:endParaRPr kumimoji="1" lang="ja-JP" altLang="en-US"/>
          </a:p>
        </p:txBody>
      </p:sp>
      <p:pic>
        <p:nvPicPr>
          <p:cNvPr id="6" name="図 5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96D9760-90D6-35D3-AF1A-37FAA51A2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9596" y="3367446"/>
            <a:ext cx="2943227" cy="2880954"/>
          </a:xfrm>
          <a:prstGeom prst="rect">
            <a:avLst/>
          </a:prstGeom>
          <a:noFill/>
        </p:spPr>
      </p:pic>
      <p:pic>
        <p:nvPicPr>
          <p:cNvPr id="8" name="図 7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F683415-0C61-7512-9DC6-98CC32288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0149" y="3881416"/>
            <a:ext cx="1943101" cy="1634004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BA393C5-21A9-9C6F-0856-1DC7382DB172}"/>
              </a:ext>
            </a:extLst>
          </p:cNvPr>
          <p:cNvCxnSpPr>
            <a:cxnSpLocks/>
          </p:cNvCxnSpPr>
          <p:nvPr/>
        </p:nvCxnSpPr>
        <p:spPr>
          <a:xfrm>
            <a:off x="2958463" y="4828032"/>
            <a:ext cx="11887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7C8083E-46F8-7DF8-4E5B-69333D5ACBDD}"/>
              </a:ext>
            </a:extLst>
          </p:cNvPr>
          <p:cNvSpPr txBox="1"/>
          <p:nvPr/>
        </p:nvSpPr>
        <p:spPr>
          <a:xfrm>
            <a:off x="2962473" y="4134295"/>
            <a:ext cx="13292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>
                <a:solidFill>
                  <a:schemeClr val="accent1"/>
                </a:solidFill>
              </a:rPr>
              <a:t>17</a:t>
            </a:r>
            <a:r>
              <a:rPr kumimoji="1" lang="ja-JP" altLang="en-US" sz="1400">
                <a:solidFill>
                  <a:schemeClr val="accent1"/>
                </a:solidFill>
              </a:rPr>
              <a:t>：</a:t>
            </a:r>
            <a:r>
              <a:rPr kumimoji="1" lang="en-US" altLang="ja-JP" sz="1400">
                <a:solidFill>
                  <a:schemeClr val="accent1"/>
                </a:solidFill>
              </a:rPr>
              <a:t>00</a:t>
            </a:r>
            <a:r>
              <a:rPr kumimoji="1" lang="ja-JP" altLang="en-US" sz="1400">
                <a:solidFill>
                  <a:schemeClr val="accent1"/>
                </a:solidFill>
              </a:rPr>
              <a:t>に</a:t>
            </a:r>
            <a:r>
              <a:rPr kumimoji="1" lang="en-US" altLang="ja-JP" sz="1400">
                <a:solidFill>
                  <a:schemeClr val="accent1"/>
                </a:solidFill>
              </a:rPr>
              <a:t>26</a:t>
            </a:r>
            <a:r>
              <a:rPr kumimoji="1" lang="ja-JP" altLang="en-US" sz="1400">
                <a:solidFill>
                  <a:schemeClr val="accent1"/>
                </a:solidFill>
              </a:rPr>
              <a:t>℃</a:t>
            </a:r>
            <a:endParaRPr kumimoji="1" lang="en-US" altLang="ja-JP" sz="1400">
              <a:solidFill>
                <a:schemeClr val="accent1"/>
              </a:solidFill>
            </a:endParaRPr>
          </a:p>
          <a:p>
            <a:r>
              <a:rPr kumimoji="1" lang="en-US" altLang="ja-JP" sz="1400">
                <a:solidFill>
                  <a:schemeClr val="accent1"/>
                </a:solidFill>
              </a:rPr>
              <a:t>3</a:t>
            </a:r>
            <a:r>
              <a:rPr kumimoji="1" lang="ja-JP" altLang="en-US" sz="1400">
                <a:solidFill>
                  <a:schemeClr val="accent1"/>
                </a:solidFill>
              </a:rPr>
              <a:t>：</a:t>
            </a:r>
            <a:r>
              <a:rPr kumimoji="1" lang="en-US" altLang="ja-JP" sz="1400">
                <a:solidFill>
                  <a:schemeClr val="accent1"/>
                </a:solidFill>
              </a:rPr>
              <a:t>00</a:t>
            </a:r>
            <a:r>
              <a:rPr kumimoji="1" lang="ja-JP" altLang="en-US" sz="1400">
                <a:solidFill>
                  <a:schemeClr val="accent1"/>
                </a:solidFill>
              </a:rPr>
              <a:t>に</a:t>
            </a:r>
            <a:r>
              <a:rPr kumimoji="1" lang="en-US" altLang="ja-JP" sz="1400">
                <a:solidFill>
                  <a:schemeClr val="accent1"/>
                </a:solidFill>
              </a:rPr>
              <a:t>28</a:t>
            </a:r>
            <a:r>
              <a:rPr kumimoji="1" lang="ja-JP" altLang="en-US" sz="1400">
                <a:solidFill>
                  <a:schemeClr val="accent1"/>
                </a:solidFill>
              </a:rPr>
              <a:t>℃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6E396113-D428-EB0F-21EE-55FA17BC8669}"/>
              </a:ext>
            </a:extLst>
          </p:cNvPr>
          <p:cNvSpPr/>
          <p:nvPr/>
        </p:nvSpPr>
        <p:spPr>
          <a:xfrm>
            <a:off x="2958462" y="4134295"/>
            <a:ext cx="1212795" cy="56412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7A147AC-7D86-F7F4-9036-D4329BEB43CB}"/>
              </a:ext>
            </a:extLst>
          </p:cNvPr>
          <p:cNvSpPr txBox="1"/>
          <p:nvPr/>
        </p:nvSpPr>
        <p:spPr>
          <a:xfrm>
            <a:off x="6732547" y="4105596"/>
            <a:ext cx="2366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>
                <a:solidFill>
                  <a:schemeClr val="accent1"/>
                </a:solidFill>
              </a:rPr>
              <a:t>17</a:t>
            </a:r>
            <a:r>
              <a:rPr kumimoji="1" lang="ja-JP" altLang="en-US" sz="1400">
                <a:solidFill>
                  <a:schemeClr val="accent1"/>
                </a:solidFill>
              </a:rPr>
              <a:t>：</a:t>
            </a:r>
            <a:r>
              <a:rPr kumimoji="1" lang="en-US" altLang="ja-JP" sz="1400">
                <a:solidFill>
                  <a:schemeClr val="accent1"/>
                </a:solidFill>
              </a:rPr>
              <a:t>00</a:t>
            </a:r>
            <a:r>
              <a:rPr kumimoji="1" lang="ja-JP" altLang="en-US" sz="1400">
                <a:solidFill>
                  <a:schemeClr val="accent1"/>
                </a:solidFill>
              </a:rPr>
              <a:t>になると</a:t>
            </a:r>
            <a:r>
              <a:rPr kumimoji="1" lang="en-US" altLang="ja-JP" sz="1400">
                <a:solidFill>
                  <a:schemeClr val="accent1"/>
                </a:solidFill>
              </a:rPr>
              <a:t>26</a:t>
            </a:r>
            <a:r>
              <a:rPr kumimoji="1" lang="ja-JP" altLang="en-US" sz="1400">
                <a:solidFill>
                  <a:schemeClr val="accent1"/>
                </a:solidFill>
              </a:rPr>
              <a:t>℃で稼働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4FD1803-DFBD-80BF-436C-62903A6ACCA1}"/>
              </a:ext>
            </a:extLst>
          </p:cNvPr>
          <p:cNvSpPr txBox="1"/>
          <p:nvPr/>
        </p:nvSpPr>
        <p:spPr>
          <a:xfrm>
            <a:off x="6801705" y="4288183"/>
            <a:ext cx="2297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>
                <a:solidFill>
                  <a:schemeClr val="accent1"/>
                </a:solidFill>
              </a:rPr>
              <a:t>3</a:t>
            </a:r>
            <a:r>
              <a:rPr kumimoji="1" lang="ja-JP" altLang="en-US" sz="1400">
                <a:solidFill>
                  <a:schemeClr val="accent1"/>
                </a:solidFill>
              </a:rPr>
              <a:t>：</a:t>
            </a:r>
            <a:r>
              <a:rPr kumimoji="1" lang="en-US" altLang="ja-JP" sz="1400">
                <a:solidFill>
                  <a:schemeClr val="accent1"/>
                </a:solidFill>
              </a:rPr>
              <a:t>00</a:t>
            </a:r>
            <a:r>
              <a:rPr kumimoji="1" lang="ja-JP" altLang="en-US" sz="1400">
                <a:solidFill>
                  <a:schemeClr val="accent1"/>
                </a:solidFill>
              </a:rPr>
              <a:t>になると</a:t>
            </a:r>
            <a:r>
              <a:rPr kumimoji="1" lang="en-US" altLang="ja-JP" sz="1400">
                <a:solidFill>
                  <a:schemeClr val="accent1"/>
                </a:solidFill>
              </a:rPr>
              <a:t>28</a:t>
            </a:r>
            <a:r>
              <a:rPr kumimoji="1" lang="ja-JP" altLang="en-US" sz="1400">
                <a:solidFill>
                  <a:schemeClr val="accent1"/>
                </a:solidFill>
              </a:rPr>
              <a:t>℃に変更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B6E292D-292B-919D-D24E-A543C0EB3E8D}"/>
              </a:ext>
            </a:extLst>
          </p:cNvPr>
          <p:cNvCxnSpPr>
            <a:cxnSpLocks/>
          </p:cNvCxnSpPr>
          <p:nvPr/>
        </p:nvCxnSpPr>
        <p:spPr>
          <a:xfrm>
            <a:off x="6829936" y="4779248"/>
            <a:ext cx="22410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06B5C526-56B6-71A6-FB1F-29136D0EE568}"/>
              </a:ext>
            </a:extLst>
          </p:cNvPr>
          <p:cNvSpPr/>
          <p:nvPr/>
        </p:nvSpPr>
        <p:spPr>
          <a:xfrm>
            <a:off x="6732548" y="4105596"/>
            <a:ext cx="2297527" cy="551915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5C61B-A98C-BCC9-F30A-66E67889E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3057" y="3984220"/>
            <a:ext cx="1654027" cy="165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5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52418B-ACE1-10AA-8676-829E031BB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要求仕様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C968ED-6966-E860-DD5D-3B1B03784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497788"/>
            <a:ext cx="7662903" cy="624328"/>
          </a:xfrm>
        </p:spPr>
        <p:txBody>
          <a:bodyPr/>
          <a:lstStyle/>
          <a:p>
            <a:pPr marL="45720" indent="0">
              <a:buNone/>
            </a:pPr>
            <a:r>
              <a:rPr kumimoji="1" lang="ja-JP" altLang="en-US">
                <a:latin typeface="+mn-ea"/>
              </a:rPr>
              <a:t>・ユーザーは</a:t>
            </a:r>
            <a:r>
              <a:rPr kumimoji="1" lang="en-US" altLang="ja-JP" err="1">
                <a:latin typeface="+mn-ea"/>
              </a:rPr>
              <a:t>LINEbot</a:t>
            </a:r>
            <a:r>
              <a:rPr kumimoji="1" lang="ja-JP" altLang="en-US">
                <a:latin typeface="+mn-ea"/>
              </a:rPr>
              <a:t>を用いて、</a:t>
            </a:r>
            <a:r>
              <a:rPr lang="ja-JP" altLang="en-US">
                <a:latin typeface="+mn-ea"/>
              </a:rPr>
              <a:t>エアコンを制御できる</a:t>
            </a:r>
            <a:endParaRPr lang="en-US" altLang="ja-JP">
              <a:latin typeface="+mn-ea"/>
            </a:endParaRPr>
          </a:p>
          <a:p>
            <a:pPr marL="45720" indent="0">
              <a:buNone/>
            </a:pP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71A39E6-EC97-FE66-A98A-AD39B5A66C39}"/>
              </a:ext>
            </a:extLst>
          </p:cNvPr>
          <p:cNvSpPr txBox="1"/>
          <p:nvPr/>
        </p:nvSpPr>
        <p:spPr>
          <a:xfrm>
            <a:off x="1089212" y="4058078"/>
            <a:ext cx="7591825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ja-JP" altLang="en-US" sz="2200">
                <a:solidFill>
                  <a:schemeClr val="accent1"/>
                </a:solidFill>
                <a:ea typeface="ＭＳ ゴシック"/>
              </a:rPr>
              <a:t>・１時間単位で温度が設定できる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AE7E5F-A687-D7FF-F04B-5144A4D48BF8}"/>
              </a:ext>
            </a:extLst>
          </p:cNvPr>
          <p:cNvSpPr txBox="1"/>
          <p:nvPr/>
        </p:nvSpPr>
        <p:spPr>
          <a:xfrm>
            <a:off x="1143000" y="5424927"/>
            <a:ext cx="98755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200">
                <a:solidFill>
                  <a:schemeClr val="accent1"/>
                </a:solidFill>
              </a:rPr>
              <a:t>・設定したスケジュールは</a:t>
            </a:r>
            <a:r>
              <a:rPr kumimoji="1" lang="en-US" altLang="ja-JP" sz="2200">
                <a:solidFill>
                  <a:schemeClr val="accent1"/>
                </a:solidFill>
              </a:rPr>
              <a:t>LINE</a:t>
            </a:r>
            <a:r>
              <a:rPr kumimoji="1" lang="ja-JP" altLang="en-US" sz="2200">
                <a:solidFill>
                  <a:schemeClr val="accent1"/>
                </a:solidFill>
              </a:rPr>
              <a:t>のトーク履歴から確認できる</a:t>
            </a:r>
          </a:p>
        </p:txBody>
      </p:sp>
      <p:pic>
        <p:nvPicPr>
          <p:cNvPr id="7" name="図 6" descr="図形, 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0BD4E03-E990-7A1A-F8A5-F6CB57320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903" y="3230870"/>
            <a:ext cx="1380861" cy="1380861"/>
          </a:xfrm>
          <a:prstGeom prst="rect">
            <a:avLst/>
          </a:prstGeom>
        </p:spPr>
      </p:pic>
      <p:pic>
        <p:nvPicPr>
          <p:cNvPr id="8" name="図 7" descr="図形, 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1AD8DA0-264B-DAC7-3C51-E4A5C1521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4204" y="4611731"/>
            <a:ext cx="1508631" cy="138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4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7D668B-0259-DE81-7B2A-60BE3FAAF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想定する利用者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61E779-0A8F-50FE-176E-60790721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63803"/>
            <a:ext cx="9872871" cy="4038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" indent="0">
              <a:buNone/>
            </a:pPr>
            <a:r>
              <a:rPr kumimoji="1" lang="ja-JP" altLang="en-US"/>
              <a:t>・家の外からエアコンの操作をしたい人</a:t>
            </a:r>
            <a:endParaRPr kumimoji="1" lang="en-US" altLang="ja-JP"/>
          </a:p>
          <a:p>
            <a:pPr marL="45720" indent="0">
              <a:buNone/>
            </a:pPr>
            <a:endParaRPr lang="en-US" altLang="ja-JP"/>
          </a:p>
          <a:p>
            <a:pPr marL="45720" indent="0">
              <a:buNone/>
            </a:pPr>
            <a:endParaRPr lang="en-US" altLang="ja-JP"/>
          </a:p>
          <a:p>
            <a:pPr marL="45720" indent="0">
              <a:buNone/>
            </a:pPr>
            <a:r>
              <a:rPr kumimoji="1" lang="ja-JP" altLang="en-US"/>
              <a:t>・睡眠環境にこだわりたい人</a:t>
            </a:r>
            <a:endParaRPr kumimoji="1" lang="en-US" altLang="ja-JP"/>
          </a:p>
          <a:p>
            <a:pPr marL="45720" indent="0">
              <a:buNone/>
            </a:pPr>
            <a:endParaRPr lang="en-US" altLang="ja-JP"/>
          </a:p>
          <a:p>
            <a:pPr marL="45720" indent="0">
              <a:buNone/>
            </a:pPr>
            <a:endParaRPr lang="en-US" altLang="ja-JP"/>
          </a:p>
          <a:p>
            <a:pPr marL="45720" indent="0">
              <a:buNone/>
            </a:pPr>
            <a:r>
              <a:rPr kumimoji="1" lang="ja-JP" altLang="en-US">
                <a:ea typeface="ＭＳ ゴシック"/>
              </a:rPr>
              <a:t>・日々のエアコンの温度設定がめんどくさい人</a:t>
            </a:r>
            <a:endParaRPr lang="ja-JP" altLang="en-US">
              <a:ea typeface="ＭＳ ゴシック"/>
            </a:endParaRPr>
          </a:p>
        </p:txBody>
      </p:sp>
      <p:pic>
        <p:nvPicPr>
          <p:cNvPr id="5" name="図 4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B88F222-F706-9CF7-D7A5-8E309BF8B1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478" y="1260551"/>
            <a:ext cx="1964390" cy="1964390"/>
          </a:xfrm>
          <a:prstGeom prst="rect">
            <a:avLst/>
          </a:prstGeom>
        </p:spPr>
      </p:pic>
      <p:pic>
        <p:nvPicPr>
          <p:cNvPr id="7" name="図 6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0D8E3523-A9D4-5EB3-D82B-04E4EE0B6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881" y="2707502"/>
            <a:ext cx="1664714" cy="1664714"/>
          </a:xfrm>
          <a:prstGeom prst="rect">
            <a:avLst/>
          </a:prstGeom>
        </p:spPr>
      </p:pic>
      <p:pic>
        <p:nvPicPr>
          <p:cNvPr id="9" name="図 8" descr="時計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8C32394-C20E-C10F-7BFA-40780F828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4183" y="4283579"/>
            <a:ext cx="1964390" cy="196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284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C4F1C3-3ADD-491F-8C66-57912A242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323FE0-DFB0-4368-A3C2-FC1402A9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4BCA77F-6A46-46C1-822E-DF8DB6F08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0513689-D00A-4D15-B8A3-AA50EC4B2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0DD25F5-9AC2-5A28-1E1B-AD316510F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040" y="2737493"/>
            <a:ext cx="8640201" cy="139574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kumimoji="1" lang="ja-JP" altLang="en-US" sz="8800" b="1" cap="all">
                <a:solidFill>
                  <a:schemeClr val="tx1"/>
                </a:solidFill>
                <a:ea typeface="ＭＳ ゴシック"/>
              </a:rPr>
              <a:t>設計</a:t>
            </a:r>
          </a:p>
        </p:txBody>
      </p:sp>
    </p:spTree>
    <p:extLst>
      <p:ext uri="{BB962C8B-B14F-4D97-AF65-F5344CB8AC3E}">
        <p14:creationId xmlns:p14="http://schemas.microsoft.com/office/powerpoint/2010/main" val="3776703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62C3-211F-1716-5EBD-E88201E8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186" y="364210"/>
            <a:ext cx="9875520" cy="1356360"/>
          </a:xfrm>
        </p:spPr>
        <p:txBody>
          <a:bodyPr/>
          <a:lstStyle/>
          <a:p>
            <a:r>
              <a:rPr lang="ja-JP" altLang="en-US"/>
              <a:t>システム処理の流れ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237F1F-16F8-C6EE-6D26-98F24A112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152" y="1502044"/>
            <a:ext cx="1533041" cy="148138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08754E-194B-2D52-2EAE-606DCE360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2518" y="2672571"/>
            <a:ext cx="1706589" cy="1667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1C94BB-65C9-79D1-28BE-D2C9EA3477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402" y="4519531"/>
            <a:ext cx="1421162" cy="1667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832B72-2F15-CFFF-AF8D-0B2E0134A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766" y="5012409"/>
            <a:ext cx="2218841" cy="181846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781D60-6420-356B-FA65-5FEF34AE807C}"/>
              </a:ext>
            </a:extLst>
          </p:cNvPr>
          <p:cNvCxnSpPr/>
          <p:nvPr/>
        </p:nvCxnSpPr>
        <p:spPr>
          <a:xfrm flipH="1">
            <a:off x="1683825" y="2816936"/>
            <a:ext cx="2825" cy="1549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B0536C-D446-BA64-CA79-96D2CA6D0527}"/>
              </a:ext>
            </a:extLst>
          </p:cNvPr>
          <p:cNvSpPr txBox="1"/>
          <p:nvPr/>
        </p:nvSpPr>
        <p:spPr>
          <a:xfrm>
            <a:off x="1689991" y="3332586"/>
            <a:ext cx="247024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000">
                <a:solidFill>
                  <a:schemeClr val="accent1"/>
                </a:solidFill>
                <a:latin typeface="MS Gothic"/>
                <a:ea typeface="MS Gothic"/>
              </a:rPr>
              <a:t>時間と温度の指示</a:t>
            </a:r>
            <a:endParaRPr lang="ja-JP">
              <a:solidFill>
                <a:schemeClr val="accent1"/>
              </a:solidFill>
              <a:ea typeface="ＭＳ ゴシック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142A9C-1DEC-D49F-C9C2-80609D6A8874}"/>
              </a:ext>
            </a:extLst>
          </p:cNvPr>
          <p:cNvCxnSpPr/>
          <p:nvPr/>
        </p:nvCxnSpPr>
        <p:spPr>
          <a:xfrm flipV="1">
            <a:off x="2554939" y="4007323"/>
            <a:ext cx="2269026" cy="1287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6BBD6D9-8996-2700-54B7-3319DCBF3D48}"/>
              </a:ext>
            </a:extLst>
          </p:cNvPr>
          <p:cNvSpPr txBox="1"/>
          <p:nvPr/>
        </p:nvSpPr>
        <p:spPr>
          <a:xfrm rot="19800000">
            <a:off x="2725859" y="4658717"/>
            <a:ext cx="248986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000">
                <a:solidFill>
                  <a:schemeClr val="accent1"/>
                </a:solidFill>
                <a:ea typeface="ＭＳ ゴシック"/>
              </a:rPr>
              <a:t>時間と温度の情報</a:t>
            </a:r>
            <a:endParaRPr lang="en-US" sz="2000">
              <a:solidFill>
                <a:schemeClr val="accent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1DAC79-1C15-04B5-8299-77DB4BDAEF79}"/>
              </a:ext>
            </a:extLst>
          </p:cNvPr>
          <p:cNvSpPr/>
          <p:nvPr/>
        </p:nvSpPr>
        <p:spPr>
          <a:xfrm>
            <a:off x="9201735" y="2762620"/>
            <a:ext cx="1351380" cy="6655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Date()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B92C74-F00E-2484-9573-5951F4B95521}"/>
              </a:ext>
            </a:extLst>
          </p:cNvPr>
          <p:cNvCxnSpPr/>
          <p:nvPr/>
        </p:nvCxnSpPr>
        <p:spPr>
          <a:xfrm flipH="1">
            <a:off x="7105223" y="3081734"/>
            <a:ext cx="1888211" cy="23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37156F-4C12-F65D-8DBB-5F8ADAB73F96}"/>
              </a:ext>
            </a:extLst>
          </p:cNvPr>
          <p:cNvSpPr txBox="1"/>
          <p:nvPr/>
        </p:nvSpPr>
        <p:spPr>
          <a:xfrm>
            <a:off x="7262184" y="3227891"/>
            <a:ext cx="155491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000">
                <a:solidFill>
                  <a:schemeClr val="accent1"/>
                </a:solidFill>
                <a:ea typeface="ＭＳ ゴシック"/>
              </a:rPr>
              <a:t>日時の取得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431F985-1D04-6817-A912-D78B2B055CFB}"/>
              </a:ext>
            </a:extLst>
          </p:cNvPr>
          <p:cNvSpPr/>
          <p:nvPr/>
        </p:nvSpPr>
        <p:spPr>
          <a:xfrm>
            <a:off x="5288169" y="5350511"/>
            <a:ext cx="1229018" cy="113666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Remo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8A07F1-AEF2-E75F-F2FD-8C2F83374761}"/>
              </a:ext>
            </a:extLst>
          </p:cNvPr>
          <p:cNvCxnSpPr/>
          <p:nvPr/>
        </p:nvCxnSpPr>
        <p:spPr>
          <a:xfrm flipH="1">
            <a:off x="5841496" y="4371848"/>
            <a:ext cx="10390" cy="878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4AA86F1-B4EE-C814-84D5-166B140627D5}"/>
              </a:ext>
            </a:extLst>
          </p:cNvPr>
          <p:cNvSpPr txBox="1"/>
          <p:nvPr/>
        </p:nvSpPr>
        <p:spPr>
          <a:xfrm>
            <a:off x="5848201" y="4606849"/>
            <a:ext cx="265871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000">
                <a:solidFill>
                  <a:schemeClr val="accent1"/>
                </a:solidFill>
                <a:ea typeface="ＭＳ ゴシック"/>
              </a:rPr>
              <a:t>温度変更の指示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AAD7E9D-5A36-6C10-7013-6451F97D3764}"/>
              </a:ext>
            </a:extLst>
          </p:cNvPr>
          <p:cNvCxnSpPr/>
          <p:nvPr/>
        </p:nvCxnSpPr>
        <p:spPr>
          <a:xfrm>
            <a:off x="6765680" y="6108535"/>
            <a:ext cx="1752043" cy="12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2FFA64A-3202-9690-F295-B7203CFC4A5E}"/>
              </a:ext>
            </a:extLst>
          </p:cNvPr>
          <p:cNvSpPr txBox="1"/>
          <p:nvPr/>
        </p:nvSpPr>
        <p:spPr>
          <a:xfrm>
            <a:off x="6627792" y="5641350"/>
            <a:ext cx="201966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000">
                <a:solidFill>
                  <a:schemeClr val="accent1"/>
                </a:solidFill>
                <a:ea typeface="ＭＳ ゴシック"/>
              </a:rPr>
              <a:t>温度変更の指示</a:t>
            </a:r>
            <a:endParaRPr lang="en-US" sz="20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20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C0F9F-7B1F-AA81-E35C-2AA5B72B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ea typeface="ＭＳ ゴシック"/>
              </a:rPr>
              <a:t>必要なモジュール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B6C30-566C-2433-B238-A6CA1C98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000" dirty="0">
                <a:latin typeface="MS Gothic"/>
                <a:ea typeface="游明朝"/>
              </a:rPr>
              <a:t>・LINE Message API</a:t>
            </a:r>
            <a:r>
              <a:rPr lang="ja-JP" altLang="en-US" sz="2000">
                <a:latin typeface="MS Gothic"/>
                <a:ea typeface="MS Gothic"/>
              </a:rPr>
              <a:t>のデータ送受信プログラム</a:t>
            </a:r>
            <a:endParaRPr lang="en-US" altLang="ja-JP" sz="2000">
              <a:latin typeface="MS Gothic"/>
              <a:ea typeface="MS Gothic"/>
            </a:endParaRPr>
          </a:p>
          <a:p>
            <a:pPr>
              <a:buNone/>
            </a:pPr>
            <a:endParaRPr lang="ja-JP" altLang="en-US" sz="2000" dirty="0">
              <a:latin typeface="MS Gothic"/>
              <a:ea typeface="MS Gothic"/>
            </a:endParaRPr>
          </a:p>
          <a:p>
            <a:pPr>
              <a:buNone/>
            </a:pPr>
            <a:r>
              <a:rPr lang="ja-JP" altLang="en-US" sz="2000">
                <a:latin typeface="MS Gothic"/>
                <a:ea typeface="MS Gothic"/>
              </a:rPr>
              <a:t>・スプレッドシートの設定内容の入出力プログラム</a:t>
            </a:r>
            <a:endParaRPr lang="en-US" altLang="ja-JP" sz="2000">
              <a:latin typeface="MS Gothic"/>
              <a:ea typeface="MS Gothic"/>
            </a:endParaRPr>
          </a:p>
          <a:p>
            <a:pPr>
              <a:buNone/>
            </a:pPr>
            <a:endParaRPr lang="ja-JP" altLang="en-US" sz="2000" dirty="0">
              <a:latin typeface="MS Gothic"/>
              <a:ea typeface="MS Gothic"/>
            </a:endParaRPr>
          </a:p>
          <a:p>
            <a:pPr>
              <a:buNone/>
            </a:pPr>
            <a:r>
              <a:rPr lang="ja-JP" altLang="en-US" sz="2000">
                <a:latin typeface="MS Gothic"/>
                <a:ea typeface="MS Gothic"/>
              </a:rPr>
              <a:t>・時間管理プログラム（現在時刻と設定時刻の照合する）</a:t>
            </a:r>
            <a:endParaRPr lang="en-US" altLang="ja-JP" sz="2000">
              <a:latin typeface="MS Gothic"/>
              <a:ea typeface="MS Gothic"/>
            </a:endParaRPr>
          </a:p>
          <a:p>
            <a:pPr>
              <a:buNone/>
            </a:pPr>
            <a:endParaRPr lang="ja-JP" altLang="en-US" sz="2000" dirty="0">
              <a:latin typeface="MS Gothic"/>
              <a:ea typeface="MS Gothic"/>
            </a:endParaRPr>
          </a:p>
          <a:p>
            <a:pPr>
              <a:buNone/>
            </a:pPr>
            <a:r>
              <a:rPr lang="ja-JP" altLang="en-US" sz="2000">
                <a:latin typeface="MS Gothic"/>
                <a:ea typeface="MS Gothic"/>
              </a:rPr>
              <a:t>・エアコンの温度変更プログラム</a:t>
            </a:r>
            <a:endParaRPr lang="en-US" sz="2000">
              <a:latin typeface="MS Gothic"/>
              <a:ea typeface="MS Gothic"/>
            </a:endParaRP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77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0513689-D00A-4D15-B8A3-AA50EC4B2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B5D271B-A58B-5FFF-C363-1F401502B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5900" y="2786794"/>
            <a:ext cx="8640201" cy="1292370"/>
          </a:xfrm>
        </p:spPr>
        <p:txBody>
          <a:bodyPr anchor="b">
            <a:normAutofit/>
          </a:bodyPr>
          <a:lstStyle/>
          <a:p>
            <a:r>
              <a:rPr kumimoji="1" lang="ja-JP" altLang="en-US" sz="8000">
                <a:solidFill>
                  <a:schemeClr val="tx1"/>
                </a:solidFill>
                <a:ea typeface="ＭＳ ゴシック"/>
              </a:rPr>
              <a:t>プロジェクト計画</a:t>
            </a:r>
            <a:endParaRPr lang="ja-JP" altLang="en-US" sz="8000">
              <a:solidFill>
                <a:schemeClr val="tx1"/>
              </a:solidFill>
              <a:ea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48181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780CDC1-DB38-9954-5D23-0FB614EA1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944330"/>
              </p:ext>
            </p:extLst>
          </p:nvPr>
        </p:nvGraphicFramePr>
        <p:xfrm>
          <a:off x="107461" y="127000"/>
          <a:ext cx="11942015" cy="6592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103">
                  <a:extLst>
                    <a:ext uri="{9D8B030D-6E8A-4147-A177-3AD203B41FA5}">
                      <a16:colId xmlns:a16="http://schemas.microsoft.com/office/drawing/2014/main" val="3886167666"/>
                    </a:ext>
                  </a:extLst>
                </a:gridCol>
                <a:gridCol w="1325614">
                  <a:extLst>
                    <a:ext uri="{9D8B030D-6E8A-4147-A177-3AD203B41FA5}">
                      <a16:colId xmlns:a16="http://schemas.microsoft.com/office/drawing/2014/main" val="1039987058"/>
                    </a:ext>
                  </a:extLst>
                </a:gridCol>
                <a:gridCol w="1325614">
                  <a:extLst>
                    <a:ext uri="{9D8B030D-6E8A-4147-A177-3AD203B41FA5}">
                      <a16:colId xmlns:a16="http://schemas.microsoft.com/office/drawing/2014/main" val="3203413782"/>
                    </a:ext>
                  </a:extLst>
                </a:gridCol>
                <a:gridCol w="1325614">
                  <a:extLst>
                    <a:ext uri="{9D8B030D-6E8A-4147-A177-3AD203B41FA5}">
                      <a16:colId xmlns:a16="http://schemas.microsoft.com/office/drawing/2014/main" val="495951357"/>
                    </a:ext>
                  </a:extLst>
                </a:gridCol>
                <a:gridCol w="1325614">
                  <a:extLst>
                    <a:ext uri="{9D8B030D-6E8A-4147-A177-3AD203B41FA5}">
                      <a16:colId xmlns:a16="http://schemas.microsoft.com/office/drawing/2014/main" val="608686735"/>
                    </a:ext>
                  </a:extLst>
                </a:gridCol>
                <a:gridCol w="1325614">
                  <a:extLst>
                    <a:ext uri="{9D8B030D-6E8A-4147-A177-3AD203B41FA5}">
                      <a16:colId xmlns:a16="http://schemas.microsoft.com/office/drawing/2014/main" val="1452981930"/>
                    </a:ext>
                  </a:extLst>
                </a:gridCol>
                <a:gridCol w="1325614">
                  <a:extLst>
                    <a:ext uri="{9D8B030D-6E8A-4147-A177-3AD203B41FA5}">
                      <a16:colId xmlns:a16="http://schemas.microsoft.com/office/drawing/2014/main" val="402071735"/>
                    </a:ext>
                  </a:extLst>
                </a:gridCol>
                <a:gridCol w="1325614">
                  <a:extLst>
                    <a:ext uri="{9D8B030D-6E8A-4147-A177-3AD203B41FA5}">
                      <a16:colId xmlns:a16="http://schemas.microsoft.com/office/drawing/2014/main" val="2905334607"/>
                    </a:ext>
                  </a:extLst>
                </a:gridCol>
                <a:gridCol w="1325614">
                  <a:extLst>
                    <a:ext uri="{9D8B030D-6E8A-4147-A177-3AD203B41FA5}">
                      <a16:colId xmlns:a16="http://schemas.microsoft.com/office/drawing/2014/main" val="1564561807"/>
                    </a:ext>
                  </a:extLst>
                </a:gridCol>
              </a:tblGrid>
              <a:tr h="582062"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altLang="en-US" sz="1400" b="1"/>
                        <a:t>担当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/>
                        <a:t>4/23 4</a:t>
                      </a:r>
                      <a:r>
                        <a:rPr lang="ja-JP" altLang="en-US" sz="1400" b="1"/>
                        <a:t>限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4/30 3</a:t>
                      </a:r>
                      <a:r>
                        <a:rPr lang="ja-JP" altLang="en-US" sz="1400" b="1"/>
                        <a:t>限</a:t>
                      </a:r>
                      <a:endParaRPr lang="zh-CN" altLang="en-US" sz="1400" b="1"/>
                    </a:p>
                    <a:p>
                      <a:pPr algn="ctr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4/30 4</a:t>
                      </a:r>
                      <a:r>
                        <a:rPr lang="ja-JP" altLang="en-US" sz="1400" b="1"/>
                        <a:t>限</a:t>
                      </a:r>
                      <a:endParaRPr lang="zh-CN" altLang="en-US" sz="1400" b="1"/>
                    </a:p>
                    <a:p>
                      <a:pPr algn="ctr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5/7 3</a:t>
                      </a:r>
                      <a:r>
                        <a:rPr lang="ja-JP" altLang="en-US" sz="1400" b="1"/>
                        <a:t>限</a:t>
                      </a:r>
                      <a:endParaRPr lang="zh-CN" altLang="en-US" sz="1400" b="1"/>
                    </a:p>
                    <a:p>
                      <a:pPr algn="ctr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5/7 4</a:t>
                      </a:r>
                      <a:r>
                        <a:rPr lang="ja-JP" altLang="en-US" sz="1400" b="1"/>
                        <a:t>限</a:t>
                      </a:r>
                      <a:endParaRPr lang="zh-CN" altLang="en-US" sz="1400" b="1"/>
                    </a:p>
                    <a:p>
                      <a:pPr algn="ctr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5/14 3</a:t>
                      </a:r>
                      <a:r>
                        <a:rPr lang="ja-JP" altLang="en-US" sz="1400" b="1"/>
                        <a:t>限</a:t>
                      </a:r>
                      <a:endParaRPr lang="zh-CN" altLang="en-US" sz="1400" b="1"/>
                    </a:p>
                    <a:p>
                      <a:pPr algn="ctr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dirty="0"/>
                        <a:t>5/14 4</a:t>
                      </a:r>
                      <a:r>
                        <a:rPr lang="ja-JP" altLang="en-US" sz="1400" b="1"/>
                        <a:t>限</a:t>
                      </a:r>
                      <a:endParaRPr lang="zh-CN" altLang="en-US" sz="1400" b="1"/>
                    </a:p>
                    <a:p>
                      <a:pPr algn="ctr"/>
                      <a:endParaRPr lang="zh-CN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763900"/>
                  </a:ext>
                </a:extLst>
              </a:tr>
              <a:tr h="893398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b="1"/>
                        <a:t>要求仕様・設計のみなおし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ja-JP" sz="1400" b="1"/>
                    </a:p>
                    <a:p>
                      <a:pPr algn="ctr"/>
                      <a:r>
                        <a:rPr lang="ja-JP" altLang="en-US" sz="2000" b="1"/>
                        <a:t>全員</a:t>
                      </a:r>
                      <a:endParaRPr lang="zh-CN" altLang="en-US" sz="20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174410"/>
                  </a:ext>
                </a:extLst>
              </a:tr>
              <a:tr h="1096442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b="1" dirty="0"/>
                        <a:t>LINE Message API</a:t>
                      </a:r>
                      <a:r>
                        <a:rPr lang="ja-JP" altLang="en-US" sz="1400" b="1"/>
                        <a:t>のデータ送受信プログラム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ja-JP" sz="1400" b="1"/>
                    </a:p>
                    <a:p>
                      <a:pPr algn="l"/>
                      <a:endParaRPr lang="en-US" altLang="ja-JP" sz="1400" b="1" dirty="0">
                        <a:latin typeface="MS Gothic"/>
                      </a:endParaRPr>
                    </a:p>
                    <a:p>
                      <a:pPr algn="l"/>
                      <a:r>
                        <a:rPr lang="ja-JP" altLang="en-US" sz="1400" b="1">
                          <a:latin typeface="MS Gothic"/>
                          <a:ea typeface="MS Gothic"/>
                        </a:rPr>
                        <a:t>シュコウナン</a:t>
                      </a:r>
                      <a:endParaRPr lang="zh-CN" altLang="en-US" sz="1400" b="1">
                        <a:latin typeface="MS Gothic"/>
                        <a:ea typeface="MS Gothic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167478"/>
                  </a:ext>
                </a:extLst>
              </a:tr>
              <a:tr h="351944">
                <a:tc>
                  <a:txBody>
                    <a:bodyPr/>
                    <a:lstStyle/>
                    <a:p>
                      <a:pPr algn="l"/>
                      <a:r>
                        <a:rPr lang="en-US" altLang="ja-JP" sz="1400" b="1" dirty="0"/>
                        <a:t>UI</a:t>
                      </a:r>
                      <a:r>
                        <a:rPr lang="ja-JP" altLang="en-US" sz="1400" b="1"/>
                        <a:t>設計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err="1"/>
                        <a:t>茅切</a:t>
                      </a:r>
                      <a:r>
                        <a:rPr lang="en-US" altLang="zh-CN" sz="1400" b="1" dirty="0"/>
                        <a:t> </a:t>
                      </a:r>
                      <a:r>
                        <a:rPr lang="en-US" altLang="zh-CN" sz="1400" b="1" dirty="0" err="1"/>
                        <a:t>優多朗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383648"/>
                  </a:ext>
                </a:extLst>
              </a:tr>
              <a:tr h="1272415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b="1"/>
                        <a:t>スプレッドシートの設定内容の入出力プログラム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err="1"/>
                        <a:t>山川</a:t>
                      </a:r>
                      <a:r>
                        <a:rPr lang="en-US" altLang="zh-CN" sz="1400" b="1" dirty="0"/>
                        <a:t> 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808029"/>
                  </a:ext>
                </a:extLst>
              </a:tr>
              <a:tr h="1502526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b="1"/>
                        <a:t>時間管理プログラム（現在時刻と設定時刻の照合する）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b="1" dirty="0" err="1"/>
                        <a:t>早野</a:t>
                      </a:r>
                      <a:r>
                        <a:rPr lang="en-US" altLang="zh-CN" sz="1400" b="1" dirty="0"/>
                        <a:t> </a:t>
                      </a:r>
                      <a:r>
                        <a:rPr lang="en-US" altLang="zh-CN" sz="1400" b="1" dirty="0" err="1"/>
                        <a:t>友喜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705765"/>
                  </a:ext>
                </a:extLst>
              </a:tr>
              <a:tr h="893398">
                <a:tc>
                  <a:txBody>
                    <a:bodyPr/>
                    <a:lstStyle/>
                    <a:p>
                      <a:pPr algn="l"/>
                      <a:r>
                        <a:rPr lang="ja-JP" altLang="en-US" sz="1400" b="1"/>
                        <a:t>エアコンの温度変更プログラム</a:t>
                      </a:r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1" i="0" u="none" strike="noStrike" noProof="0" dirty="0" err="1">
                          <a:solidFill>
                            <a:srgbClr val="000000"/>
                          </a:solidFill>
                          <a:latin typeface="等线"/>
                        </a:rPr>
                        <a:t>早野</a:t>
                      </a: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latin typeface="等线"/>
                        </a:rPr>
                        <a:t> </a:t>
                      </a:r>
                      <a:r>
                        <a:rPr lang="en-US" sz="1400" b="1" i="0" u="none" strike="noStrike" noProof="0" dirty="0" err="1">
                          <a:solidFill>
                            <a:srgbClr val="000000"/>
                          </a:solidFill>
                          <a:latin typeface="等线"/>
                        </a:rPr>
                        <a:t>友喜</a:t>
                      </a:r>
                      <a:endParaRPr lang="ja-JP" alt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263630"/>
                  </a:ext>
                </a:extLst>
              </a:tr>
            </a:tbl>
          </a:graphicData>
        </a:graphic>
      </p:graphicFrame>
      <p:sp>
        <p:nvSpPr>
          <p:cNvPr id="2" name="箭头: 右 1">
            <a:extLst>
              <a:ext uri="{FF2B5EF4-FFF2-40B4-BE49-F238E27FC236}">
                <a16:creationId xmlns:a16="http://schemas.microsoft.com/office/drawing/2014/main" id="{B00E65E7-33E8-010D-A88D-AEFC0A1A007F}"/>
              </a:ext>
            </a:extLst>
          </p:cNvPr>
          <p:cNvSpPr/>
          <p:nvPr/>
        </p:nvSpPr>
        <p:spPr>
          <a:xfrm>
            <a:off x="2913151" y="996471"/>
            <a:ext cx="960120" cy="182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F03BA689-1AD4-C44E-CE29-B29B6339FB6D}"/>
              </a:ext>
            </a:extLst>
          </p:cNvPr>
          <p:cNvSpPr/>
          <p:nvPr/>
        </p:nvSpPr>
        <p:spPr>
          <a:xfrm>
            <a:off x="4169602" y="1920865"/>
            <a:ext cx="2594812" cy="1731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410EA670-8B96-1F0A-467F-3BBB51847982}"/>
              </a:ext>
            </a:extLst>
          </p:cNvPr>
          <p:cNvSpPr/>
          <p:nvPr/>
        </p:nvSpPr>
        <p:spPr>
          <a:xfrm>
            <a:off x="4169602" y="2806890"/>
            <a:ext cx="2585042" cy="1731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66F8FCA4-C139-C156-A607-E1F41E8DACC6}"/>
              </a:ext>
            </a:extLst>
          </p:cNvPr>
          <p:cNvSpPr/>
          <p:nvPr/>
        </p:nvSpPr>
        <p:spPr>
          <a:xfrm>
            <a:off x="4168222" y="3247793"/>
            <a:ext cx="2586422" cy="164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0767CCDF-FD58-B2D3-1D6A-D1E45D6C027D}"/>
              </a:ext>
            </a:extLst>
          </p:cNvPr>
          <p:cNvSpPr/>
          <p:nvPr/>
        </p:nvSpPr>
        <p:spPr>
          <a:xfrm>
            <a:off x="4168222" y="4770800"/>
            <a:ext cx="1286948" cy="16407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F86166D1-9084-3035-E15B-3DF8107F683A}"/>
              </a:ext>
            </a:extLst>
          </p:cNvPr>
          <p:cNvSpPr/>
          <p:nvPr/>
        </p:nvSpPr>
        <p:spPr>
          <a:xfrm>
            <a:off x="5459506" y="6118218"/>
            <a:ext cx="1286948" cy="1347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45426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18784F89AA95541A5B26F11A44E3B77" ma:contentTypeVersion="4" ma:contentTypeDescription="新しいドキュメントを作成します。" ma:contentTypeScope="" ma:versionID="30ef3586700f08f197ced4a72b47e804">
  <xsd:schema xmlns:xsd="http://www.w3.org/2001/XMLSchema" xmlns:xs="http://www.w3.org/2001/XMLSchema" xmlns:p="http://schemas.microsoft.com/office/2006/metadata/properties" xmlns:ns3="15f20d1a-10c8-47c2-9c8d-e4b483d6b6e2" targetNamespace="http://schemas.microsoft.com/office/2006/metadata/properties" ma:root="true" ma:fieldsID="91709678876bf4d8360d6a0a9f722478" ns3:_="">
    <xsd:import namespace="15f20d1a-10c8-47c2-9c8d-e4b483d6b6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f20d1a-10c8-47c2-9c8d-e4b483d6b6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09BC95-42BB-49B0-BEE1-1F3642C49D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C29DFC-A940-4BAC-BE9A-FD39ECDF7B73}">
  <ds:schemaRefs>
    <ds:schemaRef ds:uri="15f20d1a-10c8-47c2-9c8d-e4b483d6b6e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98DAA32-C56F-4914-814C-6A4B1889B362}">
  <ds:schemaRefs>
    <ds:schemaRef ds:uri="15f20d1a-10c8-47c2-9c8d-e4b483d6b6e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基礎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Basis</vt:lpstr>
      <vt:lpstr>中間発表</vt:lpstr>
      <vt:lpstr>システムの概要</vt:lpstr>
      <vt:lpstr>要求仕様</vt:lpstr>
      <vt:lpstr>想定する利用者</vt:lpstr>
      <vt:lpstr>設計</vt:lpstr>
      <vt:lpstr>システム処理の流れ</vt:lpstr>
      <vt:lpstr>必要なモジュール</vt:lpstr>
      <vt:lpstr>プロジェクト計画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優多朗 茅切</dc:creator>
  <cp:revision>231</cp:revision>
  <dcterms:created xsi:type="dcterms:W3CDTF">2025-04-16T22:45:47Z</dcterms:created>
  <dcterms:modified xsi:type="dcterms:W3CDTF">2025-04-21T12:08:22Z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0x010100818784F89AA95541A5B26F11A44E3B77</vt:lpwstr>
  </property>
</Properties>
</file>