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94681"/>
  </p:normalViewPr>
  <p:slideViewPr>
    <p:cSldViewPr snapToGrid="0">
      <p:cViewPr varScale="1">
        <p:scale>
          <a:sx n="105" d="100"/>
          <a:sy n="105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93C82-896B-1541-96F8-B8D6195796ED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FBAA5-0343-634C-B1FF-E62C85684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99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FBAA5-0343-634C-B1FF-E62C856846A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14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84A1D-D9D6-0878-1D38-93FFCDA7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7BF943-6275-14C2-9F83-59E1C7C26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C0C03-8B45-79ED-DD04-A0BB342C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A08CF-5D2A-B786-10AD-B309F930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2F5FF9-DD2F-7362-03B7-AA96A392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C263-6838-22F5-06F2-B20371B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BE9982-401F-E8B7-8674-83EF3B80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ADE7E-0912-8A5F-52F2-FBC96469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B6BEBE-D6C0-E7E2-3D7C-B58D7B10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CD4754-EF88-EB07-0718-D3020BC6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56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85E3A3-19E7-9F1A-D99E-21185F4D2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4B88CB-8A5A-9CAA-A6E1-01E096E9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5E944-D67C-1CB6-5D9B-A7DC6E62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AAAE52-34BA-9443-2058-D1637290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26ED2-358A-9FF0-29CA-9701BF0D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56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3EA4E-6D2D-B3CC-D8FC-56671BAC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C5B-21A3-FABA-B43F-0BE4C143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FBCFC-300B-B19C-750A-C825612D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D65DC-7E41-26DC-A89D-14E7EF05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598C2-AD18-43A1-9DB1-36FE4E03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2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5A389-FA58-F6A8-63BF-C2150EF3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4CE365-E38E-C515-FD01-BBCF9BEA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6236B-6EF9-40DE-0FFB-3A3EED13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C052D-8A24-D5FA-6550-96FFC9DC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B43EE-35A7-8586-08F0-037E5BA3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59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5991C3-23A8-009F-90AB-41E3B7F8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791C8-C117-4379-257D-EFE963583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50445B-D0B0-76A4-6BEF-1609CEEC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DC6112-4103-FA93-A16D-8BF0A225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024CE-018A-B59D-9285-7F44E3B5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805BBE-9E41-37A6-5A9A-C09491B7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22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86C16-6D55-C883-583F-A25BB58A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A330B9-2E4E-1727-4D8E-5B206F6D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E9D29B-BC4F-3C8D-354F-DDF9C8F10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04C536-9332-B4C0-9F23-F435ECDAC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559647-3A52-3590-EDDB-2270422CA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2D2D66-99D7-D12E-C021-95253CBA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B67E74-859A-BDDB-75CF-A02EB7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E61FF3-BE59-30CC-5D78-D6939ECE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59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1B387-C3CA-EE75-577B-919BF82E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F94334-D630-5CF1-BE35-2CCEBBE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81ECB7-3018-0EAA-CB71-2F42378D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B087F9-89D2-5199-E10D-28C7714F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6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56C39-F22C-870F-4BA4-00B07813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2D6191-6F67-77F5-E063-2010A0A0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111E6-A5E3-D7A2-A038-4FFC9BE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E1E40-1962-4BB3-FA9A-C0E6DB3E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C9431-A8CE-01AE-37C6-BBBFA28A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005C33-0EB5-CDDA-D29E-5BBE0211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26DBA-C6EE-7CC0-620B-7452BA9C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B93558-383D-DD72-0063-DEAF607B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87293B-E9C2-ABEC-CB35-20C9B5A0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8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401DA-5C62-1EB7-F4F9-F8FF0250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4517AC-07E2-18A6-F9F7-AE8CB78A0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C0AC4F-0C84-FACA-F617-C68EC6B3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F2142F-907A-38AD-D8AF-7A27A8EA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445C5C-F5BD-3AAD-8180-8177B758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9DFAF-2095-5DFA-B5DC-40987DBA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820FB4-0E30-AEE6-3536-FB678839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35710D-58D3-37F6-91CB-93AF1EC1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973D1-A03D-4928-8CBD-B6DD2424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6BE4C-094F-B746-99DE-AC48310E4579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87894-40BA-F9C5-B04E-A51188EE6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7A77B-8876-8B67-7D39-D7F88B384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3ECC8-B47C-9640-8C2B-042638842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A0FCAD-D32D-FDFB-A956-7EDE2328C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6600">
                <a:latin typeface="Hiragino Sans W5" panose="020B0400000000000000" pitchFamily="34" charset="-128"/>
                <a:ea typeface="Hiragino Sans W5" panose="020B04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47E888-E9DC-D46B-C795-BEE1C2BF4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グループ</a:t>
            </a:r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4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926E9C-B727-EFE9-3817-402D3E9B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1" lang="ja-JP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要求仕様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99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4387B6-1A6A-993E-0B69-04F7044E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ja-JP" altLang="en-US" sz="4000">
                <a:latin typeface="Hiragino Sans W5" panose="020B0400000000000000" pitchFamily="34" charset="-128"/>
                <a:ea typeface="Hiragino Sans W5" panose="020B0400000000000000" pitchFamily="34" charset="-128"/>
              </a:rPr>
              <a:t>システムの概要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F99A9A-9966-CB8F-E67D-E3BE8D641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kumimoji="1"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200">
                <a:latin typeface="Hiragino Sans W4" panose="020B0400000000000000" pitchFamily="34" charset="-128"/>
                <a:ea typeface="Hiragino Sans W4" panose="020B0400000000000000" pitchFamily="34" charset="-128"/>
              </a:rPr>
              <a:t>任意のタイミングでエアコンを稼働・操作</a:t>
            </a:r>
            <a:endParaRPr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en-US" altLang="ja-JP" sz="2200">
                <a:latin typeface="Hiragino Sans W4" panose="020B0400000000000000" pitchFamily="34" charset="-128"/>
                <a:ea typeface="Hiragino Sans W4" panose="020B0400000000000000" pitchFamily="34" charset="-128"/>
              </a:rPr>
              <a:t>LINE </a:t>
            </a:r>
            <a:r>
              <a:rPr kumimoji="1" lang="ja-JP" altLang="en-US" sz="22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を用いて操作し、１週間あたりの電気代を得る</a:t>
            </a:r>
          </a:p>
        </p:txBody>
      </p:sp>
    </p:spTree>
    <p:extLst>
      <p:ext uri="{BB962C8B-B14F-4D97-AF65-F5344CB8AC3E}">
        <p14:creationId xmlns:p14="http://schemas.microsoft.com/office/powerpoint/2010/main" val="253536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9D5E5E-C0C1-66EC-610D-A146B5CC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ja-JP" altLang="en-US" sz="4000">
                <a:latin typeface="Hiragino Sans W4" panose="020B0400000000000000" pitchFamily="34" charset="-128"/>
                <a:ea typeface="Hiragino Sans W4" panose="020B0400000000000000" pitchFamily="34" charset="-128"/>
              </a:rPr>
              <a:t>要求仕様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4CA767-0FA6-4DC6-DAFD-6C5BA828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ユーザは</a:t>
            </a:r>
            <a:r>
              <a:rPr lang="en" altLang="ja-JP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LINE </a:t>
            </a:r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アプリを使って、エアコンを操作できること。</a:t>
            </a:r>
            <a:endParaRPr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ユーザはエアコンの起動および停止日時、時刻をいつでも</a:t>
            </a:r>
            <a:r>
              <a:rPr lang="en" altLang="ja-JP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LINE </a:t>
            </a:r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アプリを使って</a:t>
            </a:r>
            <a:br>
              <a:rPr lang="ja-JP" altLang="en-US" sz="2200">
                <a:latin typeface="Hiragino Sans W4" panose="020B0400000000000000" pitchFamily="34" charset="-128"/>
                <a:ea typeface="Hiragino Sans W4" panose="020B0400000000000000" pitchFamily="34" charset="-128"/>
              </a:rPr>
            </a:br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設定できること。</a:t>
            </a:r>
            <a:endParaRPr lang="en-US" altLang="ja-JP" sz="2200" u="none" strike="noStrike"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ユーザは毎週月曜０時に一週間に冷房で使われた電気代と稼働時間を</a:t>
            </a:r>
            <a:r>
              <a:rPr lang="en" altLang="ja-JP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LINE </a:t>
            </a:r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アプリで確認できること。</a:t>
            </a:r>
            <a:endParaRPr lang="en-US" altLang="ja-JP" sz="2200" u="none" strike="noStrike"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ユーザがその月に冷房で使われた電気代と稼働時間を知りたい時、</a:t>
            </a:r>
            <a:r>
              <a:rPr lang="en" altLang="ja-JP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LINE </a:t>
            </a:r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アプリで質問すれば、返ってきた返信でその情報を確認できること。</a:t>
            </a:r>
            <a:endParaRPr kumimoji="1" lang="ja-JP" altLang="en-US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40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8F4B-6BC1-2B65-80BB-572612CC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ja-JP" altLang="en-US" sz="4000">
                <a:latin typeface="Hiragino Sans W5" panose="020B0400000000000000" pitchFamily="34" charset="-128"/>
                <a:ea typeface="Hiragino Sans W5" panose="020B0400000000000000" pitchFamily="34" charset="-128"/>
              </a:rPr>
              <a:t>想定する利用者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5EE55B-7DCE-DC9D-A4C8-C2AD8FED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冷房を利用するすべての人が対象</a:t>
            </a:r>
            <a:endParaRPr kumimoji="1"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0" indent="0">
              <a:buNone/>
            </a:pPr>
            <a:endParaRPr kumimoji="1"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ペットや幼い子供に遠くか</a:t>
            </a:r>
            <a:br>
              <a:rPr lang="ja-JP" altLang="en-US" sz="2200">
                <a:latin typeface="Hiragino Sans W4" panose="020B0400000000000000" pitchFamily="34" charset="-128"/>
                <a:ea typeface="Hiragino Sans W4" panose="020B0400000000000000" pitchFamily="34" charset="-128"/>
              </a:rPr>
            </a:br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らでも快適な環境を提供したい人</a:t>
            </a:r>
            <a:endParaRPr lang="en-US" altLang="ja-JP" sz="2200" u="none" strike="noStrike"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電気代を把握したい家庭</a:t>
            </a:r>
            <a:endParaRPr lang="en-US" altLang="ja-JP" sz="2200" u="none" strike="noStrike"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200" u="none" strike="noStrike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帰宅時間が予想できない人</a:t>
            </a:r>
            <a:endParaRPr kumimoji="1" lang="ja-JP" altLang="en-US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13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9D7A8DF-8FB1-AD9E-42C3-D38E8EB4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1" lang="ja-JP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設計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38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C900F1-E7DD-6453-E691-CBC658E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ja-JP" altLang="en-US" sz="40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システム処理の流れ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836E8A-9C00-5CDA-31E5-ADAD2204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424" y="3716528"/>
            <a:ext cx="1422400" cy="1422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ABFB8D-A36D-CFF5-9F19-0191BECA7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99" y="2291249"/>
            <a:ext cx="774560" cy="862246"/>
          </a:xfrm>
          <a:prstGeom prst="rect">
            <a:avLst/>
          </a:prstGeom>
        </p:spPr>
      </p:pic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00D2FEE4-115C-6E4D-A29C-EEEC4FA9B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833341" y="3727203"/>
            <a:ext cx="1422400" cy="1422400"/>
          </a:xfr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2A3553E-89BB-E0B6-75AA-82189601E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68" y="3907028"/>
            <a:ext cx="1638300" cy="1231900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F5076FE-69A1-C9EA-0CC3-DB347934B958}"/>
              </a:ext>
            </a:extLst>
          </p:cNvPr>
          <p:cNvCxnSpPr>
            <a:cxnSpLocks/>
          </p:cNvCxnSpPr>
          <p:nvPr/>
        </p:nvCxnSpPr>
        <p:spPr>
          <a:xfrm flipH="1">
            <a:off x="7771525" y="4029922"/>
            <a:ext cx="1074301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EE8D12-C9EC-280E-660D-187D0E73E3E6}"/>
              </a:ext>
            </a:extLst>
          </p:cNvPr>
          <p:cNvSpPr txBox="1"/>
          <p:nvPr/>
        </p:nvSpPr>
        <p:spPr>
          <a:xfrm>
            <a:off x="7440695" y="3425938"/>
            <a:ext cx="196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起動、停止時間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D27CC4E-D9A8-FD00-3ECD-0FEF59FE5E8A}"/>
              </a:ext>
            </a:extLst>
          </p:cNvPr>
          <p:cNvCxnSpPr>
            <a:cxnSpLocks/>
          </p:cNvCxnSpPr>
          <p:nvPr/>
        </p:nvCxnSpPr>
        <p:spPr>
          <a:xfrm flipH="1">
            <a:off x="3972558" y="3946046"/>
            <a:ext cx="1056642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D32E65-4185-D795-3600-79FEBDD07769}"/>
              </a:ext>
            </a:extLst>
          </p:cNvPr>
          <p:cNvSpPr txBox="1"/>
          <p:nvPr/>
        </p:nvSpPr>
        <p:spPr>
          <a:xfrm>
            <a:off x="3183301" y="3178372"/>
            <a:ext cx="24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時間になったら稼働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34A7057-61E1-0C95-C77F-07BD607BD554}"/>
              </a:ext>
            </a:extLst>
          </p:cNvPr>
          <p:cNvCxnSpPr/>
          <p:nvPr/>
        </p:nvCxnSpPr>
        <p:spPr>
          <a:xfrm>
            <a:off x="3972558" y="5466522"/>
            <a:ext cx="1056642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2E096E7-8DE0-BF94-B574-81C627D9AEDE}"/>
              </a:ext>
            </a:extLst>
          </p:cNvPr>
          <p:cNvSpPr txBox="1"/>
          <p:nvPr/>
        </p:nvSpPr>
        <p:spPr>
          <a:xfrm>
            <a:off x="3379304" y="5625548"/>
            <a:ext cx="200770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稼働時間を取得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106294C-EFD5-BF38-81A3-C52745874CE6}"/>
              </a:ext>
            </a:extLst>
          </p:cNvPr>
          <p:cNvCxnSpPr>
            <a:cxnSpLocks/>
          </p:cNvCxnSpPr>
          <p:nvPr/>
        </p:nvCxnSpPr>
        <p:spPr>
          <a:xfrm>
            <a:off x="7930551" y="5466522"/>
            <a:ext cx="1074301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1A69BD-66F6-AFE4-29C8-F88ACC23B27E}"/>
              </a:ext>
            </a:extLst>
          </p:cNvPr>
          <p:cNvSpPr txBox="1"/>
          <p:nvPr/>
        </p:nvSpPr>
        <p:spPr>
          <a:xfrm>
            <a:off x="7771525" y="5625548"/>
            <a:ext cx="212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稼働時間、電気代</a:t>
            </a:r>
          </a:p>
        </p:txBody>
      </p:sp>
    </p:spTree>
    <p:extLst>
      <p:ext uri="{BB962C8B-B14F-4D97-AF65-F5344CB8AC3E}">
        <p14:creationId xmlns:p14="http://schemas.microsoft.com/office/powerpoint/2010/main" val="119531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315FC0-B250-AD12-E8F4-7F55BF65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ja-JP" altLang="en-US" sz="4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必要なモジュール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CA8BB1-0345-02F5-36EE-F04BD8BC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kumimoji="1" lang="en" altLang="ja-JP" sz="2200">
                <a:latin typeface="Hiragino Sans W4" panose="020B0400000000000000" pitchFamily="34" charset="-128"/>
                <a:ea typeface="Hiragino Sans W4" panose="020B0400000000000000" pitchFamily="34" charset="-128"/>
              </a:rPr>
              <a:t>LINE </a:t>
            </a:r>
            <a:r>
              <a:rPr kumimoji="1" lang="ja-JP" altLang="en-US" sz="2200">
                <a:latin typeface="Hiragino Sans W4" panose="020B0400000000000000" pitchFamily="34" charset="-128"/>
                <a:ea typeface="Hiragino Sans W4" panose="020B0400000000000000" pitchFamily="34" charset="-128"/>
              </a:rPr>
              <a:t>用プログラム（エアコンの稼働状況、稼働時間、電気代をつぶやく）</a:t>
            </a:r>
            <a:endParaRPr kumimoji="1"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sz="22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エアコン操作用プログラム（ユーザー設定、稼働状況、時間予約に応じて操作</a:t>
            </a:r>
            <a:endParaRPr kumimoji="1"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lang="en-US" altLang="ja-JP" sz="2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sz="22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スプレッドシート管理用プログラム</a:t>
            </a:r>
          </a:p>
          <a:p>
            <a:pPr marL="0" indent="0">
              <a:buNone/>
            </a:pP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354253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3C46D-C0FE-1402-EEBA-C0CEDBB5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3</a:t>
            </a:r>
            <a:r>
              <a: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プロジェクト計画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97A91B9-77BC-17C1-1741-6DF7C07EB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117" y="1690688"/>
            <a:ext cx="9159765" cy="5152368"/>
          </a:xfrm>
        </p:spPr>
      </p:pic>
    </p:spTree>
    <p:extLst>
      <p:ext uri="{BB962C8B-B14F-4D97-AF65-F5344CB8AC3E}">
        <p14:creationId xmlns:p14="http://schemas.microsoft.com/office/powerpoint/2010/main" val="41924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227</Words>
  <Application>Microsoft Macintosh PowerPoint</Application>
  <PresentationFormat>ワイド画面</PresentationFormat>
  <Paragraphs>36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Hiragino Sans W4</vt:lpstr>
      <vt:lpstr>Hiragino Sans W5</vt:lpstr>
      <vt:lpstr>游ゴシック</vt:lpstr>
      <vt:lpstr>游ゴシック Light</vt:lpstr>
      <vt:lpstr>Arial</vt:lpstr>
      <vt:lpstr>Calibri</vt:lpstr>
      <vt:lpstr>Office テーマ</vt:lpstr>
      <vt:lpstr>中間発表</vt:lpstr>
      <vt:lpstr>1要求仕様</vt:lpstr>
      <vt:lpstr>システムの概要</vt:lpstr>
      <vt:lpstr>要求仕様</vt:lpstr>
      <vt:lpstr>想定する利用者</vt:lpstr>
      <vt:lpstr>2設計</vt:lpstr>
      <vt:lpstr>システム処理の流れ</vt:lpstr>
      <vt:lpstr>必要なモジュール</vt:lpstr>
      <vt:lpstr>3プロジェクト計画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藤井 蒼空(is0794kk)</dc:creator>
  <cp:lastModifiedBy>藤井 蒼空(is0794kk)</cp:lastModifiedBy>
  <cp:revision>6</cp:revision>
  <dcterms:created xsi:type="dcterms:W3CDTF">2025-04-16T07:22:19Z</dcterms:created>
  <dcterms:modified xsi:type="dcterms:W3CDTF">2025-04-20T06:29:16Z</dcterms:modified>
</cp:coreProperties>
</file>