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2" r:id="rId2"/>
    <p:sldId id="259" r:id="rId3"/>
    <p:sldId id="257" r:id="rId4"/>
    <p:sldId id="263" r:id="rId5"/>
    <p:sldId id="258" r:id="rId6"/>
    <p:sldId id="275" r:id="rId7"/>
    <p:sldId id="270" r:id="rId8"/>
    <p:sldId id="271" r:id="rId9"/>
    <p:sldId id="266" r:id="rId10"/>
    <p:sldId id="276" r:id="rId11"/>
    <p:sldId id="261" r:id="rId12"/>
    <p:sldId id="273" r:id="rId13"/>
    <p:sldId id="274" r:id="rId14"/>
    <p:sldId id="277" r:id="rId15"/>
    <p:sldId id="27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46113-C48C-FF42-8C33-3527FFB63E2A}" v="3618" dt="2025-06-11T06:09:50.529"/>
    <p1510:client id="{440D306F-1F0F-792A-535A-5D7B6257CD08}" v="11" dt="2025-06-10T06:16:57.167"/>
    <p1510:client id="{9760A6DD-26B8-3E09-1A88-0B9755006883}" v="584" dt="2025-06-11T14:17:43.839"/>
    <p1510:client id="{BB2345F9-FC44-FE45-B781-B3A0FA2D65B5}" v="9" dt="2025-06-11T02:40:29.854"/>
    <p1510:client id="{C3736422-D6D5-4454-94F8-71862F8A50D2}" v="77" dt="2025-06-10T08:01:57.08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8B1AB8-8C28-4A07-B79E-D5551B4D925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85F15B8-2A2E-4D0A-94B8-A9A3EFFC3791}">
      <dgm:prSet/>
      <dgm:spPr/>
      <dgm:t>
        <a:bodyPr/>
        <a:lstStyle/>
        <a:p>
          <a:r>
            <a:rPr kumimoji="1" lang="en-US"/>
            <a:t>人感センサーに反応したら</a:t>
          </a:r>
          <a:r>
            <a:rPr lang="en-US"/>
            <a:t>ON</a:t>
          </a:r>
        </a:p>
      </dgm:t>
    </dgm:pt>
    <dgm:pt modelId="{9A3AD2CC-FA3E-4901-A714-151FECFC25D9}" type="parTrans" cxnId="{4EE73370-27B1-42F8-BC62-D18FD1C57921}">
      <dgm:prSet/>
      <dgm:spPr/>
      <dgm:t>
        <a:bodyPr/>
        <a:lstStyle/>
        <a:p>
          <a:endParaRPr lang="en-US"/>
        </a:p>
      </dgm:t>
    </dgm:pt>
    <dgm:pt modelId="{39D50203-3A78-49F6-8273-E21E928919F5}" type="sibTrans" cxnId="{4EE73370-27B1-42F8-BC62-D18FD1C57921}">
      <dgm:prSet/>
      <dgm:spPr/>
      <dgm:t>
        <a:bodyPr/>
        <a:lstStyle/>
        <a:p>
          <a:endParaRPr lang="en-US"/>
        </a:p>
      </dgm:t>
    </dgm:pt>
    <dgm:pt modelId="{299C673E-54DD-4862-9497-44049C321003}">
      <dgm:prSet/>
      <dgm:spPr/>
      <dgm:t>
        <a:bodyPr/>
        <a:lstStyle/>
        <a:p>
          <a:r>
            <a:rPr lang="en-US" err="1"/>
            <a:t>スマホからGPSを取得し</a:t>
          </a:r>
          <a:r>
            <a:rPr lang="ja-JP"/>
            <a:t>自宅から半径1km離れたら</a:t>
          </a:r>
          <a:r>
            <a:rPr lang="en-US"/>
            <a:t>OFF</a:t>
          </a:r>
        </a:p>
      </dgm:t>
    </dgm:pt>
    <dgm:pt modelId="{57BD6006-FB82-4204-9603-8556D6038A6A}" type="parTrans" cxnId="{724707B9-CA43-4047-8AFC-54A088E6A4A3}">
      <dgm:prSet/>
      <dgm:spPr/>
      <dgm:t>
        <a:bodyPr/>
        <a:lstStyle/>
        <a:p>
          <a:endParaRPr lang="en-US"/>
        </a:p>
      </dgm:t>
    </dgm:pt>
    <dgm:pt modelId="{2DEC84E7-7716-4E1D-B996-14408F6A982B}" type="sibTrans" cxnId="{724707B9-CA43-4047-8AFC-54A088E6A4A3}">
      <dgm:prSet/>
      <dgm:spPr/>
      <dgm:t>
        <a:bodyPr/>
        <a:lstStyle/>
        <a:p>
          <a:endParaRPr lang="en-US"/>
        </a:p>
      </dgm:t>
    </dgm:pt>
    <dgm:pt modelId="{06F7524A-D9F0-48CE-8BCB-25AE10DC0EDA}">
      <dgm:prSet/>
      <dgm:spPr/>
      <dgm:t>
        <a:bodyPr/>
        <a:lstStyle/>
        <a:p>
          <a:r>
            <a:rPr lang="en-US"/>
            <a:t>LINEでも手動で動かせるようにする</a:t>
          </a:r>
        </a:p>
      </dgm:t>
    </dgm:pt>
    <dgm:pt modelId="{66C6BB6A-8DFA-4880-91D3-00B5F641EF60}" type="parTrans" cxnId="{2FD64624-0FE0-45F8-9FD5-AAE8C6B86607}">
      <dgm:prSet/>
      <dgm:spPr/>
      <dgm:t>
        <a:bodyPr/>
        <a:lstStyle/>
        <a:p>
          <a:endParaRPr lang="en-US"/>
        </a:p>
      </dgm:t>
    </dgm:pt>
    <dgm:pt modelId="{ECDB43DD-5FA5-4FD0-8754-BB9975AB378C}" type="sibTrans" cxnId="{2FD64624-0FE0-45F8-9FD5-AAE8C6B86607}">
      <dgm:prSet/>
      <dgm:spPr/>
      <dgm:t>
        <a:bodyPr/>
        <a:lstStyle/>
        <a:p>
          <a:endParaRPr lang="en-US"/>
        </a:p>
      </dgm:t>
    </dgm:pt>
    <dgm:pt modelId="{93298335-FB6F-4C02-8FD3-46C896485E79}">
      <dgm:prSet/>
      <dgm:spPr/>
      <dgm:t>
        <a:bodyPr/>
        <a:lstStyle/>
        <a:p>
          <a:r>
            <a:rPr lang="ja-JP"/>
            <a:t>日の出時間を取得し電気がついていたら消す</a:t>
          </a:r>
          <a:endParaRPr lang="en-US"/>
        </a:p>
      </dgm:t>
    </dgm:pt>
    <dgm:pt modelId="{926D980C-0ADD-447B-95E0-73670E09E1A4}" type="parTrans" cxnId="{C8FAAF91-C312-4DBE-8501-30438EE9A687}">
      <dgm:prSet/>
      <dgm:spPr/>
      <dgm:t>
        <a:bodyPr/>
        <a:lstStyle/>
        <a:p>
          <a:endParaRPr lang="en-US"/>
        </a:p>
      </dgm:t>
    </dgm:pt>
    <dgm:pt modelId="{B999F000-6E54-4578-B992-50D361C221FF}" type="sibTrans" cxnId="{C8FAAF91-C312-4DBE-8501-30438EE9A687}">
      <dgm:prSet/>
      <dgm:spPr/>
      <dgm:t>
        <a:bodyPr/>
        <a:lstStyle/>
        <a:p>
          <a:endParaRPr lang="en-US"/>
        </a:p>
      </dgm:t>
    </dgm:pt>
    <dgm:pt modelId="{B0458F6E-29C9-436C-9522-95B8AFDB3152}">
      <dgm:prSet/>
      <dgm:spPr/>
      <dgm:t>
        <a:bodyPr/>
        <a:lstStyle/>
        <a:p>
          <a:r>
            <a:rPr lang="ja-JP"/>
            <a:t>オフする度に電気代を計算し</a:t>
          </a:r>
          <a:r>
            <a:rPr lang="en-US"/>
            <a:t>、</a:t>
          </a:r>
          <a:r>
            <a:rPr lang="ja-JP"/>
            <a:t>超えたら強制</a:t>
          </a:r>
          <a:r>
            <a:rPr lang="en-US"/>
            <a:t>OFF</a:t>
          </a:r>
        </a:p>
      </dgm:t>
    </dgm:pt>
    <dgm:pt modelId="{1542B288-EE09-453F-AEE4-16FB1B3BECEE}" type="parTrans" cxnId="{FF911696-DE7C-429B-8E08-792F70AC4649}">
      <dgm:prSet/>
      <dgm:spPr/>
      <dgm:t>
        <a:bodyPr/>
        <a:lstStyle/>
        <a:p>
          <a:endParaRPr lang="en-US"/>
        </a:p>
      </dgm:t>
    </dgm:pt>
    <dgm:pt modelId="{3DDE7E04-17BB-4979-8325-365A83794DDA}" type="sibTrans" cxnId="{FF911696-DE7C-429B-8E08-792F70AC4649}">
      <dgm:prSet/>
      <dgm:spPr/>
      <dgm:t>
        <a:bodyPr/>
        <a:lstStyle/>
        <a:p>
          <a:endParaRPr lang="en-US"/>
        </a:p>
      </dgm:t>
    </dgm:pt>
    <dgm:pt modelId="{F8D622D7-FDCB-482D-A7E9-C591CAC7971F}">
      <dgm:prSet/>
      <dgm:spPr/>
      <dgm:t>
        <a:bodyPr/>
        <a:lstStyle/>
        <a:p>
          <a:r>
            <a:rPr lang="ja-JP" altLang="en-US"/>
            <a:t>家計簿アプリ</a:t>
          </a:r>
          <a:r>
            <a:rPr lang="ja-JP"/>
            <a:t>から支出額を取得し、節約できていなかったら強制</a:t>
          </a:r>
          <a:r>
            <a:rPr lang="en-US"/>
            <a:t>OFF</a:t>
          </a:r>
        </a:p>
      </dgm:t>
    </dgm:pt>
    <dgm:pt modelId="{359C827E-ABCF-4A07-AD26-2612D6F4D58C}" type="parTrans" cxnId="{BC6F63A6-0582-43B2-BDE9-DE16FE49F47B}">
      <dgm:prSet/>
      <dgm:spPr/>
      <dgm:t>
        <a:bodyPr/>
        <a:lstStyle/>
        <a:p>
          <a:endParaRPr lang="en-US"/>
        </a:p>
      </dgm:t>
    </dgm:pt>
    <dgm:pt modelId="{BA7CD03D-72C4-4892-96C8-041A97686335}" type="sibTrans" cxnId="{BC6F63A6-0582-43B2-BDE9-DE16FE49F47B}">
      <dgm:prSet/>
      <dgm:spPr/>
      <dgm:t>
        <a:bodyPr/>
        <a:lstStyle/>
        <a:p>
          <a:endParaRPr lang="en-US"/>
        </a:p>
      </dgm:t>
    </dgm:pt>
    <dgm:pt modelId="{2B8C082B-433A-184B-8202-8CB5161B5161}" type="pres">
      <dgm:prSet presAssocID="{1E8B1AB8-8C28-4A07-B79E-D5551B4D9255}" presName="diagram" presStyleCnt="0">
        <dgm:presLayoutVars>
          <dgm:dir/>
          <dgm:resizeHandles val="exact"/>
        </dgm:presLayoutVars>
      </dgm:prSet>
      <dgm:spPr/>
    </dgm:pt>
    <dgm:pt modelId="{8392D8F0-E9D4-D349-ACEE-7250E266EB2B}" type="pres">
      <dgm:prSet presAssocID="{385F15B8-2A2E-4D0A-94B8-A9A3EFFC3791}" presName="node" presStyleLbl="node1" presStyleIdx="0" presStyleCnt="6">
        <dgm:presLayoutVars>
          <dgm:bulletEnabled val="1"/>
        </dgm:presLayoutVars>
      </dgm:prSet>
      <dgm:spPr/>
    </dgm:pt>
    <dgm:pt modelId="{B5907396-82C1-3942-BBDD-3D2DB8300110}" type="pres">
      <dgm:prSet presAssocID="{39D50203-3A78-49F6-8273-E21E928919F5}" presName="sibTrans" presStyleCnt="0"/>
      <dgm:spPr/>
    </dgm:pt>
    <dgm:pt modelId="{C0641E0D-8CBC-8B49-BF74-40C6055E034D}" type="pres">
      <dgm:prSet presAssocID="{299C673E-54DD-4862-9497-44049C321003}" presName="node" presStyleLbl="node1" presStyleIdx="1" presStyleCnt="6">
        <dgm:presLayoutVars>
          <dgm:bulletEnabled val="1"/>
        </dgm:presLayoutVars>
      </dgm:prSet>
      <dgm:spPr/>
    </dgm:pt>
    <dgm:pt modelId="{4F99F6DA-E372-A14C-9B5B-6F5E0C1AADB6}" type="pres">
      <dgm:prSet presAssocID="{2DEC84E7-7716-4E1D-B996-14408F6A982B}" presName="sibTrans" presStyleCnt="0"/>
      <dgm:spPr/>
    </dgm:pt>
    <dgm:pt modelId="{441153DD-6879-6444-B3A6-F4E01825401E}" type="pres">
      <dgm:prSet presAssocID="{06F7524A-D9F0-48CE-8BCB-25AE10DC0EDA}" presName="node" presStyleLbl="node1" presStyleIdx="2" presStyleCnt="6">
        <dgm:presLayoutVars>
          <dgm:bulletEnabled val="1"/>
        </dgm:presLayoutVars>
      </dgm:prSet>
      <dgm:spPr/>
    </dgm:pt>
    <dgm:pt modelId="{F5F44ED2-D549-8F41-9DBA-9890BFFCDEEE}" type="pres">
      <dgm:prSet presAssocID="{ECDB43DD-5FA5-4FD0-8754-BB9975AB378C}" presName="sibTrans" presStyleCnt="0"/>
      <dgm:spPr/>
    </dgm:pt>
    <dgm:pt modelId="{8FA6DED0-8212-554B-A557-879F0C841ADC}" type="pres">
      <dgm:prSet presAssocID="{93298335-FB6F-4C02-8FD3-46C896485E79}" presName="node" presStyleLbl="node1" presStyleIdx="3" presStyleCnt="6">
        <dgm:presLayoutVars>
          <dgm:bulletEnabled val="1"/>
        </dgm:presLayoutVars>
      </dgm:prSet>
      <dgm:spPr/>
    </dgm:pt>
    <dgm:pt modelId="{8B15FDA6-4A0C-4347-836F-402935911F8D}" type="pres">
      <dgm:prSet presAssocID="{B999F000-6E54-4578-B992-50D361C221FF}" presName="sibTrans" presStyleCnt="0"/>
      <dgm:spPr/>
    </dgm:pt>
    <dgm:pt modelId="{F160AF13-0781-A443-8528-902025CC4D43}" type="pres">
      <dgm:prSet presAssocID="{B0458F6E-29C9-436C-9522-95B8AFDB3152}" presName="node" presStyleLbl="node1" presStyleIdx="4" presStyleCnt="6">
        <dgm:presLayoutVars>
          <dgm:bulletEnabled val="1"/>
        </dgm:presLayoutVars>
      </dgm:prSet>
      <dgm:spPr/>
    </dgm:pt>
    <dgm:pt modelId="{E4D4224B-08A1-8848-8E8A-863DC1815E9A}" type="pres">
      <dgm:prSet presAssocID="{3DDE7E04-17BB-4979-8325-365A83794DDA}" presName="sibTrans" presStyleCnt="0"/>
      <dgm:spPr/>
    </dgm:pt>
    <dgm:pt modelId="{B11B40B3-768D-5047-A92F-90491439CA68}" type="pres">
      <dgm:prSet presAssocID="{F8D622D7-FDCB-482D-A7E9-C591CAC7971F}" presName="node" presStyleLbl="node1" presStyleIdx="5" presStyleCnt="6">
        <dgm:presLayoutVars>
          <dgm:bulletEnabled val="1"/>
        </dgm:presLayoutVars>
      </dgm:prSet>
      <dgm:spPr/>
    </dgm:pt>
  </dgm:ptLst>
  <dgm:cxnLst>
    <dgm:cxn modelId="{2FD64624-0FE0-45F8-9FD5-AAE8C6B86607}" srcId="{1E8B1AB8-8C28-4A07-B79E-D5551B4D9255}" destId="{06F7524A-D9F0-48CE-8BCB-25AE10DC0EDA}" srcOrd="2" destOrd="0" parTransId="{66C6BB6A-8DFA-4880-91D3-00B5F641EF60}" sibTransId="{ECDB43DD-5FA5-4FD0-8754-BB9975AB378C}"/>
    <dgm:cxn modelId="{9188DA2F-0270-9A42-A721-269311372CF5}" type="presOf" srcId="{1E8B1AB8-8C28-4A07-B79E-D5551B4D9255}" destId="{2B8C082B-433A-184B-8202-8CB5161B5161}" srcOrd="0" destOrd="0" presId="urn:microsoft.com/office/officeart/2005/8/layout/default"/>
    <dgm:cxn modelId="{418AD138-5D6D-DA4D-9511-B016787D2660}" type="presOf" srcId="{93298335-FB6F-4C02-8FD3-46C896485E79}" destId="{8FA6DED0-8212-554B-A557-879F0C841ADC}" srcOrd="0" destOrd="0" presId="urn:microsoft.com/office/officeart/2005/8/layout/default"/>
    <dgm:cxn modelId="{A9D31C66-7071-204B-9481-AA045A7F1306}" type="presOf" srcId="{B0458F6E-29C9-436C-9522-95B8AFDB3152}" destId="{F160AF13-0781-A443-8528-902025CC4D43}" srcOrd="0" destOrd="0" presId="urn:microsoft.com/office/officeart/2005/8/layout/default"/>
    <dgm:cxn modelId="{4EE73370-27B1-42F8-BC62-D18FD1C57921}" srcId="{1E8B1AB8-8C28-4A07-B79E-D5551B4D9255}" destId="{385F15B8-2A2E-4D0A-94B8-A9A3EFFC3791}" srcOrd="0" destOrd="0" parTransId="{9A3AD2CC-FA3E-4901-A714-151FECFC25D9}" sibTransId="{39D50203-3A78-49F6-8273-E21E928919F5}"/>
    <dgm:cxn modelId="{F2F02F76-A6C7-2148-BD44-96C409CE7875}" type="presOf" srcId="{299C673E-54DD-4862-9497-44049C321003}" destId="{C0641E0D-8CBC-8B49-BF74-40C6055E034D}" srcOrd="0" destOrd="0" presId="urn:microsoft.com/office/officeart/2005/8/layout/default"/>
    <dgm:cxn modelId="{C8FAAF91-C312-4DBE-8501-30438EE9A687}" srcId="{1E8B1AB8-8C28-4A07-B79E-D5551B4D9255}" destId="{93298335-FB6F-4C02-8FD3-46C896485E79}" srcOrd="3" destOrd="0" parTransId="{926D980C-0ADD-447B-95E0-73670E09E1A4}" sibTransId="{B999F000-6E54-4578-B992-50D361C221FF}"/>
    <dgm:cxn modelId="{FF911696-DE7C-429B-8E08-792F70AC4649}" srcId="{1E8B1AB8-8C28-4A07-B79E-D5551B4D9255}" destId="{B0458F6E-29C9-436C-9522-95B8AFDB3152}" srcOrd="4" destOrd="0" parTransId="{1542B288-EE09-453F-AEE4-16FB1B3BECEE}" sibTransId="{3DDE7E04-17BB-4979-8325-365A83794DDA}"/>
    <dgm:cxn modelId="{E84D739A-EB74-5C45-907D-E6750CBDD134}" type="presOf" srcId="{385F15B8-2A2E-4D0A-94B8-A9A3EFFC3791}" destId="{8392D8F0-E9D4-D349-ACEE-7250E266EB2B}" srcOrd="0" destOrd="0" presId="urn:microsoft.com/office/officeart/2005/8/layout/default"/>
    <dgm:cxn modelId="{BC6F63A6-0582-43B2-BDE9-DE16FE49F47B}" srcId="{1E8B1AB8-8C28-4A07-B79E-D5551B4D9255}" destId="{F8D622D7-FDCB-482D-A7E9-C591CAC7971F}" srcOrd="5" destOrd="0" parTransId="{359C827E-ABCF-4A07-AD26-2612D6F4D58C}" sibTransId="{BA7CD03D-72C4-4892-96C8-041A97686335}"/>
    <dgm:cxn modelId="{5ABF96AA-D3C3-E54C-B8E7-352223443516}" type="presOf" srcId="{06F7524A-D9F0-48CE-8BCB-25AE10DC0EDA}" destId="{441153DD-6879-6444-B3A6-F4E01825401E}" srcOrd="0" destOrd="0" presId="urn:microsoft.com/office/officeart/2005/8/layout/default"/>
    <dgm:cxn modelId="{724707B9-CA43-4047-8AFC-54A088E6A4A3}" srcId="{1E8B1AB8-8C28-4A07-B79E-D5551B4D9255}" destId="{299C673E-54DD-4862-9497-44049C321003}" srcOrd="1" destOrd="0" parTransId="{57BD6006-FB82-4204-9603-8556D6038A6A}" sibTransId="{2DEC84E7-7716-4E1D-B996-14408F6A982B}"/>
    <dgm:cxn modelId="{50B354F1-6E88-FA4E-B8CB-F504BC0F3A92}" type="presOf" srcId="{F8D622D7-FDCB-482D-A7E9-C591CAC7971F}" destId="{B11B40B3-768D-5047-A92F-90491439CA68}" srcOrd="0" destOrd="0" presId="urn:microsoft.com/office/officeart/2005/8/layout/default"/>
    <dgm:cxn modelId="{0C59D4D2-FD14-6045-AAE3-39F98FAEE2DD}" type="presParOf" srcId="{2B8C082B-433A-184B-8202-8CB5161B5161}" destId="{8392D8F0-E9D4-D349-ACEE-7250E266EB2B}" srcOrd="0" destOrd="0" presId="urn:microsoft.com/office/officeart/2005/8/layout/default"/>
    <dgm:cxn modelId="{8D589E1A-B06E-904B-B326-1A0440273615}" type="presParOf" srcId="{2B8C082B-433A-184B-8202-8CB5161B5161}" destId="{B5907396-82C1-3942-BBDD-3D2DB8300110}" srcOrd="1" destOrd="0" presId="urn:microsoft.com/office/officeart/2005/8/layout/default"/>
    <dgm:cxn modelId="{06971C27-30E6-D147-A6C4-DFB18C5600E9}" type="presParOf" srcId="{2B8C082B-433A-184B-8202-8CB5161B5161}" destId="{C0641E0D-8CBC-8B49-BF74-40C6055E034D}" srcOrd="2" destOrd="0" presId="urn:microsoft.com/office/officeart/2005/8/layout/default"/>
    <dgm:cxn modelId="{44AD56C6-7CCD-0F48-920E-11DD1E2D7D88}" type="presParOf" srcId="{2B8C082B-433A-184B-8202-8CB5161B5161}" destId="{4F99F6DA-E372-A14C-9B5B-6F5E0C1AADB6}" srcOrd="3" destOrd="0" presId="urn:microsoft.com/office/officeart/2005/8/layout/default"/>
    <dgm:cxn modelId="{10F92633-3123-9344-890D-4D9899757E7B}" type="presParOf" srcId="{2B8C082B-433A-184B-8202-8CB5161B5161}" destId="{441153DD-6879-6444-B3A6-F4E01825401E}" srcOrd="4" destOrd="0" presId="urn:microsoft.com/office/officeart/2005/8/layout/default"/>
    <dgm:cxn modelId="{92255E50-3CEB-8346-AB0E-1686199602DF}" type="presParOf" srcId="{2B8C082B-433A-184B-8202-8CB5161B5161}" destId="{F5F44ED2-D549-8F41-9DBA-9890BFFCDEEE}" srcOrd="5" destOrd="0" presId="urn:microsoft.com/office/officeart/2005/8/layout/default"/>
    <dgm:cxn modelId="{532DA1CC-DC5C-1447-AE69-4B76B3D55670}" type="presParOf" srcId="{2B8C082B-433A-184B-8202-8CB5161B5161}" destId="{8FA6DED0-8212-554B-A557-879F0C841ADC}" srcOrd="6" destOrd="0" presId="urn:microsoft.com/office/officeart/2005/8/layout/default"/>
    <dgm:cxn modelId="{CAB9C3F1-AF3A-B64B-9458-7BC14E60ADD6}" type="presParOf" srcId="{2B8C082B-433A-184B-8202-8CB5161B5161}" destId="{8B15FDA6-4A0C-4347-836F-402935911F8D}" srcOrd="7" destOrd="0" presId="urn:microsoft.com/office/officeart/2005/8/layout/default"/>
    <dgm:cxn modelId="{348D65B7-2DF9-AE46-921C-5BCDF5442154}" type="presParOf" srcId="{2B8C082B-433A-184B-8202-8CB5161B5161}" destId="{F160AF13-0781-A443-8528-902025CC4D43}" srcOrd="8" destOrd="0" presId="urn:microsoft.com/office/officeart/2005/8/layout/default"/>
    <dgm:cxn modelId="{74EE6183-D6FF-D74C-BE10-5D976ABA9D88}" type="presParOf" srcId="{2B8C082B-433A-184B-8202-8CB5161B5161}" destId="{E4D4224B-08A1-8848-8E8A-863DC1815E9A}" srcOrd="9" destOrd="0" presId="urn:microsoft.com/office/officeart/2005/8/layout/default"/>
    <dgm:cxn modelId="{A72EEAF9-56ED-7A45-940D-FADAB062AC5B}" type="presParOf" srcId="{2B8C082B-433A-184B-8202-8CB5161B5161}" destId="{B11B40B3-768D-5047-A92F-90491439CA6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701653-1C73-4D11-A45E-7B6A74D15879}"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A4D0C01E-80A7-4BFD-B36C-5D71898035C1}">
      <dgm:prSet/>
      <dgm:spPr/>
      <dgm:t>
        <a:bodyPr/>
        <a:lstStyle/>
        <a:p>
          <a:r>
            <a:rPr kumimoji="1" lang="ja-JP"/>
            <a:t>ユーザは</a:t>
          </a:r>
          <a:r>
            <a:rPr kumimoji="1" lang="en-US"/>
            <a:t>LINE</a:t>
          </a:r>
          <a:r>
            <a:rPr kumimoji="1" lang="ja-JP"/>
            <a:t>から</a:t>
          </a:r>
          <a:r>
            <a:rPr kumimoji="1" lang="ja-JP" altLang="en-US"/>
            <a:t>照明</a:t>
          </a:r>
          <a:r>
            <a:rPr kumimoji="1" lang="ja-JP"/>
            <a:t>の操作が行えること</a:t>
          </a:r>
          <a:endParaRPr lang="en-US"/>
        </a:p>
      </dgm:t>
    </dgm:pt>
    <dgm:pt modelId="{FDC51F60-F923-4DDD-A2E2-71B8C3EF5DCE}" type="parTrans" cxnId="{EC55F0F1-36DE-47D2-8351-ED7C9A85920F}">
      <dgm:prSet/>
      <dgm:spPr/>
      <dgm:t>
        <a:bodyPr/>
        <a:lstStyle/>
        <a:p>
          <a:endParaRPr lang="en-US"/>
        </a:p>
      </dgm:t>
    </dgm:pt>
    <dgm:pt modelId="{08BCE1AE-DD7B-4D05-855E-5C6FFB1D4145}" type="sibTrans" cxnId="{EC55F0F1-36DE-47D2-8351-ED7C9A85920F}">
      <dgm:prSet phldrT="01" phldr="0"/>
      <dgm:spPr/>
      <dgm:t>
        <a:bodyPr/>
        <a:lstStyle/>
        <a:p>
          <a:r>
            <a:rPr lang="en-US"/>
            <a:t>01</a:t>
          </a:r>
        </a:p>
      </dgm:t>
    </dgm:pt>
    <dgm:pt modelId="{510D49A3-EA16-4296-A0CE-B0AF5D776A91}">
      <dgm:prSet/>
      <dgm:spPr/>
      <dgm:t>
        <a:bodyPr/>
        <a:lstStyle/>
        <a:p>
          <a:r>
            <a:rPr kumimoji="1" lang="ja-JP"/>
            <a:t>ユーザは月初に電気代と支出の上限を</a:t>
          </a:r>
          <a:r>
            <a:rPr kumimoji="1" lang="en-US"/>
            <a:t>LINE</a:t>
          </a:r>
          <a:r>
            <a:rPr kumimoji="1" lang="ja-JP"/>
            <a:t>から設定出来ること</a:t>
          </a:r>
          <a:endParaRPr lang="en-US"/>
        </a:p>
      </dgm:t>
    </dgm:pt>
    <dgm:pt modelId="{06C0C297-6297-4BC5-8F83-C479D6498C55}" type="parTrans" cxnId="{A78CCC2C-595A-45D6-800D-E47C0EB65837}">
      <dgm:prSet/>
      <dgm:spPr/>
      <dgm:t>
        <a:bodyPr/>
        <a:lstStyle/>
        <a:p>
          <a:endParaRPr lang="en-US"/>
        </a:p>
      </dgm:t>
    </dgm:pt>
    <dgm:pt modelId="{B01C2B9E-D89C-4C52-BF80-D83619C4AC5D}" type="sibTrans" cxnId="{A78CCC2C-595A-45D6-800D-E47C0EB65837}">
      <dgm:prSet phldrT="02" phldr="0"/>
      <dgm:spPr/>
      <dgm:t>
        <a:bodyPr/>
        <a:lstStyle/>
        <a:p>
          <a:r>
            <a:rPr lang="en-US"/>
            <a:t>02</a:t>
          </a:r>
        </a:p>
      </dgm:t>
    </dgm:pt>
    <dgm:pt modelId="{25E193B5-89BB-4AB1-B8A0-243FF2792DB5}">
      <dgm:prSet/>
      <dgm:spPr/>
      <dgm:t>
        <a:bodyPr/>
        <a:lstStyle/>
        <a:p>
          <a:r>
            <a:rPr kumimoji="1" lang="ja-JP"/>
            <a:t>ユーザは電気代と支出の上限を</a:t>
          </a:r>
          <a:r>
            <a:rPr kumimoji="1" lang="en-US"/>
            <a:t>LINE</a:t>
          </a:r>
          <a:r>
            <a:rPr kumimoji="1" lang="ja-JP"/>
            <a:t>から</a:t>
          </a:r>
          <a:r>
            <a:rPr lang="ja-JP"/>
            <a:t>確</a:t>
          </a:r>
          <a:r>
            <a:rPr lang="ja-JP" altLang="en-US">
              <a:latin typeface="游ゴシック Light" panose="02110004020202020204"/>
            </a:rPr>
            <a:t>認</a:t>
          </a:r>
          <a:r>
            <a:rPr lang="ja-JP" altLang="en-US"/>
            <a:t>・</a:t>
          </a:r>
          <a:r>
            <a:rPr kumimoji="1" lang="ja-JP"/>
            <a:t>変更出来ること</a:t>
          </a:r>
          <a:endParaRPr lang="en-US"/>
        </a:p>
      </dgm:t>
    </dgm:pt>
    <dgm:pt modelId="{B22260A9-9FA5-4D75-B88E-6B5C461E0E3F}" type="parTrans" cxnId="{8251AD56-2159-4E23-9BDE-CB48053B558F}">
      <dgm:prSet/>
      <dgm:spPr/>
      <dgm:t>
        <a:bodyPr/>
        <a:lstStyle/>
        <a:p>
          <a:endParaRPr lang="en-US"/>
        </a:p>
      </dgm:t>
    </dgm:pt>
    <dgm:pt modelId="{3EF27E67-0947-4121-B519-77D0986E21EB}" type="sibTrans" cxnId="{8251AD56-2159-4E23-9BDE-CB48053B558F}">
      <dgm:prSet phldrT="03" phldr="0"/>
      <dgm:spPr/>
      <dgm:t>
        <a:bodyPr/>
        <a:lstStyle/>
        <a:p>
          <a:r>
            <a:rPr lang="en-US"/>
            <a:t>03</a:t>
          </a:r>
        </a:p>
      </dgm:t>
    </dgm:pt>
    <dgm:pt modelId="{5C5900D9-9D56-4D94-BEED-2D734434894F}">
      <dgm:prSet/>
      <dgm:spPr/>
      <dgm:t>
        <a:bodyPr/>
        <a:lstStyle/>
        <a:p>
          <a:r>
            <a:rPr lang="ja-JP"/>
            <a:t>ユーザは自動で</a:t>
          </a:r>
          <a:r>
            <a:rPr lang="ja-JP" altLang="en-US"/>
            <a:t>照明</a:t>
          </a:r>
          <a:r>
            <a:rPr lang="ja-JP"/>
            <a:t>が切り替わった時に</a:t>
          </a:r>
          <a:r>
            <a:rPr lang="en-US"/>
            <a:t>LINE</a:t>
          </a:r>
          <a:r>
            <a:rPr lang="ja-JP"/>
            <a:t>から通知を受け取れること</a:t>
          </a:r>
          <a:endParaRPr lang="en-US"/>
        </a:p>
      </dgm:t>
    </dgm:pt>
    <dgm:pt modelId="{A99A2B7E-3E22-4208-A87A-143872D6A118}" type="parTrans" cxnId="{E012275D-7BA2-427D-ADC0-F91D8965077D}">
      <dgm:prSet/>
      <dgm:spPr/>
      <dgm:t>
        <a:bodyPr/>
        <a:lstStyle/>
        <a:p>
          <a:endParaRPr lang="en-US"/>
        </a:p>
      </dgm:t>
    </dgm:pt>
    <dgm:pt modelId="{7D2FF67C-DF3B-4FC3-A9F8-66EEE5DB6BDF}" type="sibTrans" cxnId="{E012275D-7BA2-427D-ADC0-F91D8965077D}">
      <dgm:prSet phldrT="04" phldr="0"/>
      <dgm:spPr/>
      <dgm:t>
        <a:bodyPr/>
        <a:lstStyle/>
        <a:p>
          <a:r>
            <a:rPr lang="en-US"/>
            <a:t>04</a:t>
          </a:r>
        </a:p>
      </dgm:t>
    </dgm:pt>
    <dgm:pt modelId="{64DA8608-9830-4D76-84CE-84D0C80C54D1}" type="pres">
      <dgm:prSet presAssocID="{AA701653-1C73-4D11-A45E-7B6A74D15879}" presName="Name0" presStyleCnt="0">
        <dgm:presLayoutVars>
          <dgm:animLvl val="lvl"/>
          <dgm:resizeHandles val="exact"/>
        </dgm:presLayoutVars>
      </dgm:prSet>
      <dgm:spPr/>
    </dgm:pt>
    <dgm:pt modelId="{F26EF505-313E-4F06-8BEC-EF7EC7FB37AF}" type="pres">
      <dgm:prSet presAssocID="{A4D0C01E-80A7-4BFD-B36C-5D71898035C1}" presName="compositeNode" presStyleCnt="0">
        <dgm:presLayoutVars>
          <dgm:bulletEnabled val="1"/>
        </dgm:presLayoutVars>
      </dgm:prSet>
      <dgm:spPr/>
    </dgm:pt>
    <dgm:pt modelId="{8327F9B0-959F-4B1B-B4C8-1556E6CFE1D2}" type="pres">
      <dgm:prSet presAssocID="{A4D0C01E-80A7-4BFD-B36C-5D71898035C1}" presName="bgRect" presStyleLbl="alignNode1" presStyleIdx="0" presStyleCnt="4"/>
      <dgm:spPr/>
    </dgm:pt>
    <dgm:pt modelId="{3D168237-8E08-415E-B644-A31E5283EEF5}" type="pres">
      <dgm:prSet presAssocID="{08BCE1AE-DD7B-4D05-855E-5C6FFB1D4145}" presName="sibTransNodeRect" presStyleLbl="alignNode1" presStyleIdx="0" presStyleCnt="4">
        <dgm:presLayoutVars>
          <dgm:chMax val="0"/>
          <dgm:bulletEnabled val="1"/>
        </dgm:presLayoutVars>
      </dgm:prSet>
      <dgm:spPr/>
    </dgm:pt>
    <dgm:pt modelId="{413A2C03-2C4C-4313-AB04-111775E9E25E}" type="pres">
      <dgm:prSet presAssocID="{A4D0C01E-80A7-4BFD-B36C-5D71898035C1}" presName="nodeRect" presStyleLbl="alignNode1" presStyleIdx="0" presStyleCnt="4">
        <dgm:presLayoutVars>
          <dgm:bulletEnabled val="1"/>
        </dgm:presLayoutVars>
      </dgm:prSet>
      <dgm:spPr/>
    </dgm:pt>
    <dgm:pt modelId="{70ADA049-D265-48F8-A0E6-ADFAF8958AB7}" type="pres">
      <dgm:prSet presAssocID="{08BCE1AE-DD7B-4D05-855E-5C6FFB1D4145}" presName="sibTrans" presStyleCnt="0"/>
      <dgm:spPr/>
    </dgm:pt>
    <dgm:pt modelId="{1A73C11D-B885-4208-899D-8B153E8D47B9}" type="pres">
      <dgm:prSet presAssocID="{510D49A3-EA16-4296-A0CE-B0AF5D776A91}" presName="compositeNode" presStyleCnt="0">
        <dgm:presLayoutVars>
          <dgm:bulletEnabled val="1"/>
        </dgm:presLayoutVars>
      </dgm:prSet>
      <dgm:spPr/>
    </dgm:pt>
    <dgm:pt modelId="{1DDF50BB-778C-4F48-AE1D-0ACA05A8DEE8}" type="pres">
      <dgm:prSet presAssocID="{510D49A3-EA16-4296-A0CE-B0AF5D776A91}" presName="bgRect" presStyleLbl="alignNode1" presStyleIdx="1" presStyleCnt="4"/>
      <dgm:spPr/>
    </dgm:pt>
    <dgm:pt modelId="{6971E3B6-8FB1-40A3-8B9D-8A261CA9C4D2}" type="pres">
      <dgm:prSet presAssocID="{B01C2B9E-D89C-4C52-BF80-D83619C4AC5D}" presName="sibTransNodeRect" presStyleLbl="alignNode1" presStyleIdx="1" presStyleCnt="4">
        <dgm:presLayoutVars>
          <dgm:chMax val="0"/>
          <dgm:bulletEnabled val="1"/>
        </dgm:presLayoutVars>
      </dgm:prSet>
      <dgm:spPr/>
    </dgm:pt>
    <dgm:pt modelId="{072D94F3-84DB-4CE6-8CA9-9FDE70F22180}" type="pres">
      <dgm:prSet presAssocID="{510D49A3-EA16-4296-A0CE-B0AF5D776A91}" presName="nodeRect" presStyleLbl="alignNode1" presStyleIdx="1" presStyleCnt="4">
        <dgm:presLayoutVars>
          <dgm:bulletEnabled val="1"/>
        </dgm:presLayoutVars>
      </dgm:prSet>
      <dgm:spPr/>
    </dgm:pt>
    <dgm:pt modelId="{3D0C085E-4594-4067-BBDB-E1665B12FBBC}" type="pres">
      <dgm:prSet presAssocID="{B01C2B9E-D89C-4C52-BF80-D83619C4AC5D}" presName="sibTrans" presStyleCnt="0"/>
      <dgm:spPr/>
    </dgm:pt>
    <dgm:pt modelId="{44363BD5-74C1-49DA-9CB7-4A86ABDC27EA}" type="pres">
      <dgm:prSet presAssocID="{25E193B5-89BB-4AB1-B8A0-243FF2792DB5}" presName="compositeNode" presStyleCnt="0">
        <dgm:presLayoutVars>
          <dgm:bulletEnabled val="1"/>
        </dgm:presLayoutVars>
      </dgm:prSet>
      <dgm:spPr/>
    </dgm:pt>
    <dgm:pt modelId="{88FFEB73-5FB4-41A3-B2AA-5FFC743EB267}" type="pres">
      <dgm:prSet presAssocID="{25E193B5-89BB-4AB1-B8A0-243FF2792DB5}" presName="bgRect" presStyleLbl="alignNode1" presStyleIdx="2" presStyleCnt="4"/>
      <dgm:spPr/>
    </dgm:pt>
    <dgm:pt modelId="{CDA6F97D-8AEC-494B-8EF4-F38070DFD248}" type="pres">
      <dgm:prSet presAssocID="{3EF27E67-0947-4121-B519-77D0986E21EB}" presName="sibTransNodeRect" presStyleLbl="alignNode1" presStyleIdx="2" presStyleCnt="4">
        <dgm:presLayoutVars>
          <dgm:chMax val="0"/>
          <dgm:bulletEnabled val="1"/>
        </dgm:presLayoutVars>
      </dgm:prSet>
      <dgm:spPr/>
    </dgm:pt>
    <dgm:pt modelId="{B5DF23B6-5117-4F81-A75C-564FB1B0FE70}" type="pres">
      <dgm:prSet presAssocID="{25E193B5-89BB-4AB1-B8A0-243FF2792DB5}" presName="nodeRect" presStyleLbl="alignNode1" presStyleIdx="2" presStyleCnt="4">
        <dgm:presLayoutVars>
          <dgm:bulletEnabled val="1"/>
        </dgm:presLayoutVars>
      </dgm:prSet>
      <dgm:spPr/>
    </dgm:pt>
    <dgm:pt modelId="{D7B5EC37-F5B0-4AA9-AE97-A0B530F0A8F4}" type="pres">
      <dgm:prSet presAssocID="{3EF27E67-0947-4121-B519-77D0986E21EB}" presName="sibTrans" presStyleCnt="0"/>
      <dgm:spPr/>
    </dgm:pt>
    <dgm:pt modelId="{13694515-0DA1-4C62-9732-A4B3466DAA9A}" type="pres">
      <dgm:prSet presAssocID="{5C5900D9-9D56-4D94-BEED-2D734434894F}" presName="compositeNode" presStyleCnt="0">
        <dgm:presLayoutVars>
          <dgm:bulletEnabled val="1"/>
        </dgm:presLayoutVars>
      </dgm:prSet>
      <dgm:spPr/>
    </dgm:pt>
    <dgm:pt modelId="{9DA43041-C371-48C8-A5BD-A968C461A8D9}" type="pres">
      <dgm:prSet presAssocID="{5C5900D9-9D56-4D94-BEED-2D734434894F}" presName="bgRect" presStyleLbl="alignNode1" presStyleIdx="3" presStyleCnt="4"/>
      <dgm:spPr/>
    </dgm:pt>
    <dgm:pt modelId="{76A830A7-0430-464C-ADF5-74E01CB4D06E}" type="pres">
      <dgm:prSet presAssocID="{7D2FF67C-DF3B-4FC3-A9F8-66EEE5DB6BDF}" presName="sibTransNodeRect" presStyleLbl="alignNode1" presStyleIdx="3" presStyleCnt="4">
        <dgm:presLayoutVars>
          <dgm:chMax val="0"/>
          <dgm:bulletEnabled val="1"/>
        </dgm:presLayoutVars>
      </dgm:prSet>
      <dgm:spPr/>
    </dgm:pt>
    <dgm:pt modelId="{02468A58-6F5B-4D99-915D-1E890B11AD4E}" type="pres">
      <dgm:prSet presAssocID="{5C5900D9-9D56-4D94-BEED-2D734434894F}" presName="nodeRect" presStyleLbl="alignNode1" presStyleIdx="3" presStyleCnt="4">
        <dgm:presLayoutVars>
          <dgm:bulletEnabled val="1"/>
        </dgm:presLayoutVars>
      </dgm:prSet>
      <dgm:spPr/>
    </dgm:pt>
  </dgm:ptLst>
  <dgm:cxnLst>
    <dgm:cxn modelId="{79849702-7403-4F89-90FB-A7B3B6156EE7}" type="presOf" srcId="{25E193B5-89BB-4AB1-B8A0-243FF2792DB5}" destId="{B5DF23B6-5117-4F81-A75C-564FB1B0FE70}" srcOrd="1" destOrd="0" presId="urn:microsoft.com/office/officeart/2016/7/layout/LinearBlockProcessNumbered"/>
    <dgm:cxn modelId="{093EAA09-D660-4C9B-8F93-900E22E175B5}" type="presOf" srcId="{25E193B5-89BB-4AB1-B8A0-243FF2792DB5}" destId="{88FFEB73-5FB4-41A3-B2AA-5FFC743EB267}" srcOrd="0" destOrd="0" presId="urn:microsoft.com/office/officeart/2016/7/layout/LinearBlockProcessNumbered"/>
    <dgm:cxn modelId="{3ED0C60F-17E9-452C-B45A-7426E2A184E4}" type="presOf" srcId="{A4D0C01E-80A7-4BFD-B36C-5D71898035C1}" destId="{8327F9B0-959F-4B1B-B4C8-1556E6CFE1D2}" srcOrd="0" destOrd="0" presId="urn:microsoft.com/office/officeart/2016/7/layout/LinearBlockProcessNumbered"/>
    <dgm:cxn modelId="{422D1511-BE29-4F15-BA9F-3D3AFF97B0AB}" type="presOf" srcId="{7D2FF67C-DF3B-4FC3-A9F8-66EEE5DB6BDF}" destId="{76A830A7-0430-464C-ADF5-74E01CB4D06E}" srcOrd="0" destOrd="0" presId="urn:microsoft.com/office/officeart/2016/7/layout/LinearBlockProcessNumbered"/>
    <dgm:cxn modelId="{F012AD14-008A-4541-A4F5-617EE73B4D03}" type="presOf" srcId="{08BCE1AE-DD7B-4D05-855E-5C6FFB1D4145}" destId="{3D168237-8E08-415E-B644-A31E5283EEF5}" srcOrd="0" destOrd="0" presId="urn:microsoft.com/office/officeart/2016/7/layout/LinearBlockProcessNumbered"/>
    <dgm:cxn modelId="{9DFA2D23-DA89-4BBC-BA27-3B81C58DA1E9}" type="presOf" srcId="{510D49A3-EA16-4296-A0CE-B0AF5D776A91}" destId="{1DDF50BB-778C-4F48-AE1D-0ACA05A8DEE8}" srcOrd="0" destOrd="0" presId="urn:microsoft.com/office/officeart/2016/7/layout/LinearBlockProcessNumbered"/>
    <dgm:cxn modelId="{A78CCC2C-595A-45D6-800D-E47C0EB65837}" srcId="{AA701653-1C73-4D11-A45E-7B6A74D15879}" destId="{510D49A3-EA16-4296-A0CE-B0AF5D776A91}" srcOrd="1" destOrd="0" parTransId="{06C0C297-6297-4BC5-8F83-C479D6498C55}" sibTransId="{B01C2B9E-D89C-4C52-BF80-D83619C4AC5D}"/>
    <dgm:cxn modelId="{6CC9F935-7B6A-4235-9389-811EE7C651D4}" type="presOf" srcId="{A4D0C01E-80A7-4BFD-B36C-5D71898035C1}" destId="{413A2C03-2C4C-4313-AB04-111775E9E25E}" srcOrd="1" destOrd="0" presId="urn:microsoft.com/office/officeart/2016/7/layout/LinearBlockProcessNumbered"/>
    <dgm:cxn modelId="{CFDCF738-7E15-4F62-97EC-5D0A4A165521}" type="presOf" srcId="{5C5900D9-9D56-4D94-BEED-2D734434894F}" destId="{02468A58-6F5B-4D99-915D-1E890B11AD4E}" srcOrd="1" destOrd="0" presId="urn:microsoft.com/office/officeart/2016/7/layout/LinearBlockProcessNumbered"/>
    <dgm:cxn modelId="{EDD3F43F-C2CF-4102-B0E4-DAB759C531A8}" type="presOf" srcId="{B01C2B9E-D89C-4C52-BF80-D83619C4AC5D}" destId="{6971E3B6-8FB1-40A3-8B9D-8A261CA9C4D2}" srcOrd="0" destOrd="0" presId="urn:microsoft.com/office/officeart/2016/7/layout/LinearBlockProcessNumbered"/>
    <dgm:cxn modelId="{E012275D-7BA2-427D-ADC0-F91D8965077D}" srcId="{AA701653-1C73-4D11-A45E-7B6A74D15879}" destId="{5C5900D9-9D56-4D94-BEED-2D734434894F}" srcOrd="3" destOrd="0" parTransId="{A99A2B7E-3E22-4208-A87A-143872D6A118}" sibTransId="{7D2FF67C-DF3B-4FC3-A9F8-66EEE5DB6BDF}"/>
    <dgm:cxn modelId="{D5471664-2989-4EDE-B6EC-04139A27BC9E}" type="presOf" srcId="{3EF27E67-0947-4121-B519-77D0986E21EB}" destId="{CDA6F97D-8AEC-494B-8EF4-F38070DFD248}" srcOrd="0" destOrd="0" presId="urn:microsoft.com/office/officeart/2016/7/layout/LinearBlockProcessNumbered"/>
    <dgm:cxn modelId="{5C062167-F6E6-47EE-9528-5EC3EDA8F72F}" type="presOf" srcId="{510D49A3-EA16-4296-A0CE-B0AF5D776A91}" destId="{072D94F3-84DB-4CE6-8CA9-9FDE70F22180}" srcOrd="1" destOrd="0" presId="urn:microsoft.com/office/officeart/2016/7/layout/LinearBlockProcessNumbered"/>
    <dgm:cxn modelId="{8251AD56-2159-4E23-9BDE-CB48053B558F}" srcId="{AA701653-1C73-4D11-A45E-7B6A74D15879}" destId="{25E193B5-89BB-4AB1-B8A0-243FF2792DB5}" srcOrd="2" destOrd="0" parTransId="{B22260A9-9FA5-4D75-B88E-6B5C461E0E3F}" sibTransId="{3EF27E67-0947-4121-B519-77D0986E21EB}"/>
    <dgm:cxn modelId="{65902FAC-FE07-4031-AC5B-2BCF07006D3A}" type="presOf" srcId="{AA701653-1C73-4D11-A45E-7B6A74D15879}" destId="{64DA8608-9830-4D76-84CE-84D0C80C54D1}" srcOrd="0" destOrd="0" presId="urn:microsoft.com/office/officeart/2016/7/layout/LinearBlockProcessNumbered"/>
    <dgm:cxn modelId="{14E589D0-D08D-4329-8FA9-833223F0B92F}" type="presOf" srcId="{5C5900D9-9D56-4D94-BEED-2D734434894F}" destId="{9DA43041-C371-48C8-A5BD-A968C461A8D9}" srcOrd="0" destOrd="0" presId="urn:microsoft.com/office/officeart/2016/7/layout/LinearBlockProcessNumbered"/>
    <dgm:cxn modelId="{EC55F0F1-36DE-47D2-8351-ED7C9A85920F}" srcId="{AA701653-1C73-4D11-A45E-7B6A74D15879}" destId="{A4D0C01E-80A7-4BFD-B36C-5D71898035C1}" srcOrd="0" destOrd="0" parTransId="{FDC51F60-F923-4DDD-A2E2-71B8C3EF5DCE}" sibTransId="{08BCE1AE-DD7B-4D05-855E-5C6FFB1D4145}"/>
    <dgm:cxn modelId="{1E82F7FC-6EE5-4A5B-B5DB-3D0919CD8C15}" type="presParOf" srcId="{64DA8608-9830-4D76-84CE-84D0C80C54D1}" destId="{F26EF505-313E-4F06-8BEC-EF7EC7FB37AF}" srcOrd="0" destOrd="0" presId="urn:microsoft.com/office/officeart/2016/7/layout/LinearBlockProcessNumbered"/>
    <dgm:cxn modelId="{29EEBF1E-2F41-4D73-9C53-2769D3DA2EF7}" type="presParOf" srcId="{F26EF505-313E-4F06-8BEC-EF7EC7FB37AF}" destId="{8327F9B0-959F-4B1B-B4C8-1556E6CFE1D2}" srcOrd="0" destOrd="0" presId="urn:microsoft.com/office/officeart/2016/7/layout/LinearBlockProcessNumbered"/>
    <dgm:cxn modelId="{6851F368-58E9-40DF-8151-17F1874200D4}" type="presParOf" srcId="{F26EF505-313E-4F06-8BEC-EF7EC7FB37AF}" destId="{3D168237-8E08-415E-B644-A31E5283EEF5}" srcOrd="1" destOrd="0" presId="urn:microsoft.com/office/officeart/2016/7/layout/LinearBlockProcessNumbered"/>
    <dgm:cxn modelId="{D5D7872B-73B0-4B7B-BACC-233CD98335FF}" type="presParOf" srcId="{F26EF505-313E-4F06-8BEC-EF7EC7FB37AF}" destId="{413A2C03-2C4C-4313-AB04-111775E9E25E}" srcOrd="2" destOrd="0" presId="urn:microsoft.com/office/officeart/2016/7/layout/LinearBlockProcessNumbered"/>
    <dgm:cxn modelId="{07CCE479-248D-4614-B4DC-A5A70D286419}" type="presParOf" srcId="{64DA8608-9830-4D76-84CE-84D0C80C54D1}" destId="{70ADA049-D265-48F8-A0E6-ADFAF8958AB7}" srcOrd="1" destOrd="0" presId="urn:microsoft.com/office/officeart/2016/7/layout/LinearBlockProcessNumbered"/>
    <dgm:cxn modelId="{D799924F-5496-4BD0-9F0A-BB866B266955}" type="presParOf" srcId="{64DA8608-9830-4D76-84CE-84D0C80C54D1}" destId="{1A73C11D-B885-4208-899D-8B153E8D47B9}" srcOrd="2" destOrd="0" presId="urn:microsoft.com/office/officeart/2016/7/layout/LinearBlockProcessNumbered"/>
    <dgm:cxn modelId="{AFD08C66-3AD0-4DA1-B42C-3EF15299849D}" type="presParOf" srcId="{1A73C11D-B885-4208-899D-8B153E8D47B9}" destId="{1DDF50BB-778C-4F48-AE1D-0ACA05A8DEE8}" srcOrd="0" destOrd="0" presId="urn:microsoft.com/office/officeart/2016/7/layout/LinearBlockProcessNumbered"/>
    <dgm:cxn modelId="{DB379439-519A-4BC8-802A-473A0C295080}" type="presParOf" srcId="{1A73C11D-B885-4208-899D-8B153E8D47B9}" destId="{6971E3B6-8FB1-40A3-8B9D-8A261CA9C4D2}" srcOrd="1" destOrd="0" presId="urn:microsoft.com/office/officeart/2016/7/layout/LinearBlockProcessNumbered"/>
    <dgm:cxn modelId="{9D798526-9E2D-4885-A0B6-9C2828954101}" type="presParOf" srcId="{1A73C11D-B885-4208-899D-8B153E8D47B9}" destId="{072D94F3-84DB-4CE6-8CA9-9FDE70F22180}" srcOrd="2" destOrd="0" presId="urn:microsoft.com/office/officeart/2016/7/layout/LinearBlockProcessNumbered"/>
    <dgm:cxn modelId="{3174A2BC-B868-4E64-BEC6-8B0C7857C871}" type="presParOf" srcId="{64DA8608-9830-4D76-84CE-84D0C80C54D1}" destId="{3D0C085E-4594-4067-BBDB-E1665B12FBBC}" srcOrd="3" destOrd="0" presId="urn:microsoft.com/office/officeart/2016/7/layout/LinearBlockProcessNumbered"/>
    <dgm:cxn modelId="{F38AE4BC-F539-4257-AC08-4AF483ADA7B3}" type="presParOf" srcId="{64DA8608-9830-4D76-84CE-84D0C80C54D1}" destId="{44363BD5-74C1-49DA-9CB7-4A86ABDC27EA}" srcOrd="4" destOrd="0" presId="urn:microsoft.com/office/officeart/2016/7/layout/LinearBlockProcessNumbered"/>
    <dgm:cxn modelId="{C2D2C81C-C145-4F35-AC70-8263AE1FC529}" type="presParOf" srcId="{44363BD5-74C1-49DA-9CB7-4A86ABDC27EA}" destId="{88FFEB73-5FB4-41A3-B2AA-5FFC743EB267}" srcOrd="0" destOrd="0" presId="urn:microsoft.com/office/officeart/2016/7/layout/LinearBlockProcessNumbered"/>
    <dgm:cxn modelId="{C50AB28B-BF30-467C-814C-37CF6710E76A}" type="presParOf" srcId="{44363BD5-74C1-49DA-9CB7-4A86ABDC27EA}" destId="{CDA6F97D-8AEC-494B-8EF4-F38070DFD248}" srcOrd="1" destOrd="0" presId="urn:microsoft.com/office/officeart/2016/7/layout/LinearBlockProcessNumbered"/>
    <dgm:cxn modelId="{3CFE3046-D7F3-4129-BBA7-A0302461F2CE}" type="presParOf" srcId="{44363BD5-74C1-49DA-9CB7-4A86ABDC27EA}" destId="{B5DF23B6-5117-4F81-A75C-564FB1B0FE70}" srcOrd="2" destOrd="0" presId="urn:microsoft.com/office/officeart/2016/7/layout/LinearBlockProcessNumbered"/>
    <dgm:cxn modelId="{0FBAAAF9-6EF3-4F88-AD65-0F09955794DB}" type="presParOf" srcId="{64DA8608-9830-4D76-84CE-84D0C80C54D1}" destId="{D7B5EC37-F5B0-4AA9-AE97-A0B530F0A8F4}" srcOrd="5" destOrd="0" presId="urn:microsoft.com/office/officeart/2016/7/layout/LinearBlockProcessNumbered"/>
    <dgm:cxn modelId="{EA91FEC8-570D-4E76-B5B2-A42C6341D3B8}" type="presParOf" srcId="{64DA8608-9830-4D76-84CE-84D0C80C54D1}" destId="{13694515-0DA1-4C62-9732-A4B3466DAA9A}" srcOrd="6" destOrd="0" presId="urn:microsoft.com/office/officeart/2016/7/layout/LinearBlockProcessNumbered"/>
    <dgm:cxn modelId="{D9513E79-BE35-4029-9FEB-21648F3BBC57}" type="presParOf" srcId="{13694515-0DA1-4C62-9732-A4B3466DAA9A}" destId="{9DA43041-C371-48C8-A5BD-A968C461A8D9}" srcOrd="0" destOrd="0" presId="urn:microsoft.com/office/officeart/2016/7/layout/LinearBlockProcessNumbered"/>
    <dgm:cxn modelId="{8F236691-2CE6-457F-8B1B-6F86CF0B8313}" type="presParOf" srcId="{13694515-0DA1-4C62-9732-A4B3466DAA9A}" destId="{76A830A7-0430-464C-ADF5-74E01CB4D06E}" srcOrd="1" destOrd="0" presId="urn:microsoft.com/office/officeart/2016/7/layout/LinearBlockProcessNumbered"/>
    <dgm:cxn modelId="{6F7C8561-FFA9-4205-B33E-A602F7CB3837}" type="presParOf" srcId="{13694515-0DA1-4C62-9732-A4B3466DAA9A}" destId="{02468A58-6F5B-4D99-915D-1E890B11AD4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8B1AB8-8C28-4A07-B79E-D5551B4D9255}" type="doc">
      <dgm:prSet loTypeId="urn:microsoft.com/office/officeart/2005/8/layout/process5" loCatId="process" qsTypeId="urn:microsoft.com/office/officeart/2005/8/quickstyle/simple1" qsCatId="simple" csTypeId="urn:microsoft.com/office/officeart/2005/8/colors/accent1_3" csCatId="accent1" phldr="1"/>
      <dgm:spPr/>
      <dgm:t>
        <a:bodyPr/>
        <a:lstStyle/>
        <a:p>
          <a:endParaRPr lang="en-US"/>
        </a:p>
      </dgm:t>
    </dgm:pt>
    <dgm:pt modelId="{385F15B8-2A2E-4D0A-94B8-A9A3EFFC3791}">
      <dgm:prSet phldr="0"/>
      <dgm:spPr/>
      <dgm:t>
        <a:bodyPr/>
        <a:lstStyle/>
        <a:p>
          <a:r>
            <a:rPr lang="en-US">
              <a:latin typeface="游ゴシック Light" panose="02110004020202020204"/>
            </a:rPr>
            <a:t>LINE</a:t>
          </a:r>
          <a:r>
            <a:rPr lang="ja-JP" altLang="en-US">
              <a:latin typeface="游ゴシック Light" panose="02110004020202020204"/>
            </a:rPr>
            <a:t>受信</a:t>
          </a:r>
          <a:endParaRPr lang="en-US"/>
        </a:p>
      </dgm:t>
    </dgm:pt>
    <dgm:pt modelId="{9A3AD2CC-FA3E-4901-A714-151FECFC25D9}" type="parTrans" cxnId="{4EE73370-27B1-42F8-BC62-D18FD1C57921}">
      <dgm:prSet/>
      <dgm:spPr/>
      <dgm:t>
        <a:bodyPr/>
        <a:lstStyle/>
        <a:p>
          <a:endParaRPr lang="en-US"/>
        </a:p>
      </dgm:t>
    </dgm:pt>
    <dgm:pt modelId="{39D50203-3A78-49F6-8273-E21E928919F5}" type="sibTrans" cxnId="{4EE73370-27B1-42F8-BC62-D18FD1C57921}">
      <dgm:prSet/>
      <dgm:spPr/>
      <dgm:t>
        <a:bodyPr/>
        <a:lstStyle/>
        <a:p>
          <a:endParaRPr lang="en-US"/>
        </a:p>
      </dgm:t>
    </dgm:pt>
    <dgm:pt modelId="{299C673E-54DD-4862-9497-44049C321003}">
      <dgm:prSet phldr="0"/>
      <dgm:spPr/>
      <dgm:t>
        <a:bodyPr/>
        <a:lstStyle/>
        <a:p>
          <a:r>
            <a:rPr lang="en-US">
              <a:latin typeface="游ゴシック Light" panose="02110004020202020204"/>
            </a:rPr>
            <a:t>webhook</a:t>
          </a:r>
          <a:endParaRPr lang="en-US"/>
        </a:p>
      </dgm:t>
    </dgm:pt>
    <dgm:pt modelId="{57BD6006-FB82-4204-9603-8556D6038A6A}" type="parTrans" cxnId="{724707B9-CA43-4047-8AFC-54A088E6A4A3}">
      <dgm:prSet/>
      <dgm:spPr/>
      <dgm:t>
        <a:bodyPr/>
        <a:lstStyle/>
        <a:p>
          <a:endParaRPr lang="en-US"/>
        </a:p>
      </dgm:t>
    </dgm:pt>
    <dgm:pt modelId="{2DEC84E7-7716-4E1D-B996-14408F6A982B}" type="sibTrans" cxnId="{724707B9-CA43-4047-8AFC-54A088E6A4A3}">
      <dgm:prSet/>
      <dgm:spPr/>
      <dgm:t>
        <a:bodyPr/>
        <a:lstStyle/>
        <a:p>
          <a:endParaRPr lang="en-US"/>
        </a:p>
      </dgm:t>
    </dgm:pt>
    <dgm:pt modelId="{93298335-FB6F-4C02-8FD3-46C896485E79}">
      <dgm:prSet phldr="0"/>
      <dgm:spPr/>
      <dgm:t>
        <a:bodyPr/>
        <a:lstStyle/>
        <a:p>
          <a:r>
            <a:rPr lang="ja-JP" altLang="en-US">
              <a:latin typeface="游ゴシック Light" panose="02110004020202020204"/>
            </a:rPr>
            <a:t>照明操作｜電気代・支出額設定｜シート参照</a:t>
          </a:r>
          <a:endParaRPr lang="ja-JP" altLang="en-US"/>
        </a:p>
      </dgm:t>
    </dgm:pt>
    <dgm:pt modelId="{926D980C-0ADD-447B-95E0-73670E09E1A4}" type="parTrans" cxnId="{C8FAAF91-C312-4DBE-8501-30438EE9A687}">
      <dgm:prSet/>
      <dgm:spPr/>
      <dgm:t>
        <a:bodyPr/>
        <a:lstStyle/>
        <a:p>
          <a:endParaRPr lang="en-US"/>
        </a:p>
      </dgm:t>
    </dgm:pt>
    <dgm:pt modelId="{B999F000-6E54-4578-B992-50D361C221FF}" type="sibTrans" cxnId="{C8FAAF91-C312-4DBE-8501-30438EE9A687}">
      <dgm:prSet/>
      <dgm:spPr/>
      <dgm:t>
        <a:bodyPr/>
        <a:lstStyle/>
        <a:p>
          <a:endParaRPr lang="en-US"/>
        </a:p>
      </dgm:t>
    </dgm:pt>
    <dgm:pt modelId="{B0458F6E-29C9-436C-9522-95B8AFDB3152}">
      <dgm:prSet phldr="0"/>
      <dgm:spPr/>
      <dgm:t>
        <a:bodyPr/>
        <a:lstStyle/>
        <a:p>
          <a:r>
            <a:rPr lang="ja-JP" altLang="en-US">
              <a:latin typeface="游ゴシック Light" panose="02110004020202020204"/>
            </a:rPr>
            <a:t>シート記録/参照</a:t>
          </a:r>
          <a:endParaRPr lang="en-US"/>
        </a:p>
      </dgm:t>
    </dgm:pt>
    <dgm:pt modelId="{1542B288-EE09-453F-AEE4-16FB1B3BECEE}" type="parTrans" cxnId="{FF911696-DE7C-429B-8E08-792F70AC4649}">
      <dgm:prSet/>
      <dgm:spPr/>
      <dgm:t>
        <a:bodyPr/>
        <a:lstStyle/>
        <a:p>
          <a:endParaRPr lang="en-US"/>
        </a:p>
      </dgm:t>
    </dgm:pt>
    <dgm:pt modelId="{3DDE7E04-17BB-4979-8325-365A83794DDA}" type="sibTrans" cxnId="{FF911696-DE7C-429B-8E08-792F70AC4649}">
      <dgm:prSet/>
      <dgm:spPr/>
      <dgm:t>
        <a:bodyPr/>
        <a:lstStyle/>
        <a:p>
          <a:endParaRPr lang="en-US"/>
        </a:p>
      </dgm:t>
    </dgm:pt>
    <dgm:pt modelId="{F8D622D7-FDCB-482D-A7E9-C591CAC7971F}">
      <dgm:prSet phldr="0"/>
      <dgm:spPr/>
      <dgm:t>
        <a:bodyPr/>
        <a:lstStyle/>
        <a:p>
          <a:r>
            <a:rPr lang="en-US">
              <a:latin typeface="游ゴシック Light" panose="02110004020202020204"/>
            </a:rPr>
            <a:t>LINE</a:t>
          </a:r>
          <a:r>
            <a:rPr lang="ja-JP" altLang="en-US">
              <a:latin typeface="游ゴシック Light" panose="02110004020202020204"/>
            </a:rPr>
            <a:t>返信</a:t>
          </a:r>
          <a:endParaRPr lang="ja-JP" altLang="en-US"/>
        </a:p>
      </dgm:t>
    </dgm:pt>
    <dgm:pt modelId="{359C827E-ABCF-4A07-AD26-2612D6F4D58C}" type="parTrans" cxnId="{BC6F63A6-0582-43B2-BDE9-DE16FE49F47B}">
      <dgm:prSet/>
      <dgm:spPr/>
      <dgm:t>
        <a:bodyPr/>
        <a:lstStyle/>
        <a:p>
          <a:endParaRPr lang="en-US"/>
        </a:p>
      </dgm:t>
    </dgm:pt>
    <dgm:pt modelId="{BA7CD03D-72C4-4892-96C8-041A97686335}" type="sibTrans" cxnId="{BC6F63A6-0582-43B2-BDE9-DE16FE49F47B}">
      <dgm:prSet/>
      <dgm:spPr/>
      <dgm:t>
        <a:bodyPr/>
        <a:lstStyle/>
        <a:p>
          <a:endParaRPr lang="en-US"/>
        </a:p>
      </dgm:t>
    </dgm:pt>
    <dgm:pt modelId="{D4829762-F87F-4C5D-A5EA-A58531F7E5F2}">
      <dgm:prSet phldr="0"/>
      <dgm:spPr/>
      <dgm:t>
        <a:bodyPr/>
        <a:lstStyle/>
        <a:p>
          <a:pPr rtl="0"/>
          <a:r>
            <a:rPr lang="ja-JP" altLang="en-US">
              <a:latin typeface="游ゴシック Light" panose="02110004020202020204"/>
            </a:rPr>
            <a:t>メッセージ解析</a:t>
          </a:r>
          <a:endParaRPr lang="en-US">
            <a:latin typeface="游ゴシック Light" panose="02110004020202020204"/>
          </a:endParaRPr>
        </a:p>
      </dgm:t>
    </dgm:pt>
    <dgm:pt modelId="{BC07D554-74BA-4B4C-92FB-9F7DBA15595E}" type="parTrans" cxnId="{78E05BBC-B562-4687-A408-302B05F9DC96}">
      <dgm:prSet/>
      <dgm:spPr/>
      <dgm:t>
        <a:bodyPr/>
        <a:lstStyle/>
        <a:p>
          <a:endParaRPr kumimoji="1" lang="ja-JP" altLang="en-US"/>
        </a:p>
      </dgm:t>
    </dgm:pt>
    <dgm:pt modelId="{A6EEC745-7FE7-48FB-923F-088587ACD6FC}" type="sibTrans" cxnId="{78E05BBC-B562-4687-A408-302B05F9DC96}">
      <dgm:prSet/>
      <dgm:spPr/>
      <dgm:t>
        <a:bodyPr/>
        <a:lstStyle/>
        <a:p>
          <a:endParaRPr lang="en-US"/>
        </a:p>
      </dgm:t>
    </dgm:pt>
    <dgm:pt modelId="{8498547C-25F3-3A41-B7D0-8C350F887CD7}" type="pres">
      <dgm:prSet presAssocID="{1E8B1AB8-8C28-4A07-B79E-D5551B4D9255}" presName="diagram" presStyleCnt="0">
        <dgm:presLayoutVars>
          <dgm:dir/>
          <dgm:resizeHandles val="exact"/>
        </dgm:presLayoutVars>
      </dgm:prSet>
      <dgm:spPr/>
    </dgm:pt>
    <dgm:pt modelId="{5688A6E5-0AE5-0346-8F67-89CCB65242B7}" type="pres">
      <dgm:prSet presAssocID="{385F15B8-2A2E-4D0A-94B8-A9A3EFFC3791}" presName="node" presStyleLbl="node1" presStyleIdx="0" presStyleCnt="6">
        <dgm:presLayoutVars>
          <dgm:bulletEnabled val="1"/>
        </dgm:presLayoutVars>
      </dgm:prSet>
      <dgm:spPr/>
    </dgm:pt>
    <dgm:pt modelId="{0E2EF1B9-1F63-324B-AAE6-971B1A66DAF1}" type="pres">
      <dgm:prSet presAssocID="{39D50203-3A78-49F6-8273-E21E928919F5}" presName="sibTrans" presStyleLbl="sibTrans2D1" presStyleIdx="0" presStyleCnt="5"/>
      <dgm:spPr/>
    </dgm:pt>
    <dgm:pt modelId="{03CD5533-9F4E-FA49-AA1F-AC4DCAFC8014}" type="pres">
      <dgm:prSet presAssocID="{39D50203-3A78-49F6-8273-E21E928919F5}" presName="connectorText" presStyleLbl="sibTrans2D1" presStyleIdx="0" presStyleCnt="5"/>
      <dgm:spPr/>
    </dgm:pt>
    <dgm:pt modelId="{C0558DEB-A50D-A84E-A874-9FE147F77567}" type="pres">
      <dgm:prSet presAssocID="{299C673E-54DD-4862-9497-44049C321003}" presName="node" presStyleLbl="node1" presStyleIdx="1" presStyleCnt="6">
        <dgm:presLayoutVars>
          <dgm:bulletEnabled val="1"/>
        </dgm:presLayoutVars>
      </dgm:prSet>
      <dgm:spPr/>
    </dgm:pt>
    <dgm:pt modelId="{13BDD090-2CA2-5E45-BE5E-47FC676A443F}" type="pres">
      <dgm:prSet presAssocID="{2DEC84E7-7716-4E1D-B996-14408F6A982B}" presName="sibTrans" presStyleLbl="sibTrans2D1" presStyleIdx="1" presStyleCnt="5"/>
      <dgm:spPr/>
    </dgm:pt>
    <dgm:pt modelId="{77B36F70-0A18-4C41-955C-439C95AC8677}" type="pres">
      <dgm:prSet presAssocID="{2DEC84E7-7716-4E1D-B996-14408F6A982B}" presName="connectorText" presStyleLbl="sibTrans2D1" presStyleIdx="1" presStyleCnt="5"/>
      <dgm:spPr/>
    </dgm:pt>
    <dgm:pt modelId="{161050C7-91BB-0944-97F1-95D8EC44592E}" type="pres">
      <dgm:prSet presAssocID="{D4829762-F87F-4C5D-A5EA-A58531F7E5F2}" presName="node" presStyleLbl="node1" presStyleIdx="2" presStyleCnt="6">
        <dgm:presLayoutVars>
          <dgm:bulletEnabled val="1"/>
        </dgm:presLayoutVars>
      </dgm:prSet>
      <dgm:spPr/>
    </dgm:pt>
    <dgm:pt modelId="{132613F0-F397-8B40-96A3-14C25AFA241C}" type="pres">
      <dgm:prSet presAssocID="{A6EEC745-7FE7-48FB-923F-088587ACD6FC}" presName="sibTrans" presStyleLbl="sibTrans2D1" presStyleIdx="2" presStyleCnt="5"/>
      <dgm:spPr/>
    </dgm:pt>
    <dgm:pt modelId="{F0D4DBCF-4CCC-7440-8766-2177C7FED19E}" type="pres">
      <dgm:prSet presAssocID="{A6EEC745-7FE7-48FB-923F-088587ACD6FC}" presName="connectorText" presStyleLbl="sibTrans2D1" presStyleIdx="2" presStyleCnt="5"/>
      <dgm:spPr/>
    </dgm:pt>
    <dgm:pt modelId="{DD642F59-D1F4-884A-84DB-1C5C82B22F6F}" type="pres">
      <dgm:prSet presAssocID="{93298335-FB6F-4C02-8FD3-46C896485E79}" presName="node" presStyleLbl="node1" presStyleIdx="3" presStyleCnt="6">
        <dgm:presLayoutVars>
          <dgm:bulletEnabled val="1"/>
        </dgm:presLayoutVars>
      </dgm:prSet>
      <dgm:spPr/>
    </dgm:pt>
    <dgm:pt modelId="{67221199-1567-B24A-AC45-A54E7EEB8D2E}" type="pres">
      <dgm:prSet presAssocID="{B999F000-6E54-4578-B992-50D361C221FF}" presName="sibTrans" presStyleLbl="sibTrans2D1" presStyleIdx="3" presStyleCnt="5"/>
      <dgm:spPr/>
    </dgm:pt>
    <dgm:pt modelId="{D415AE68-34EB-4946-B5FE-2D6634645AD7}" type="pres">
      <dgm:prSet presAssocID="{B999F000-6E54-4578-B992-50D361C221FF}" presName="connectorText" presStyleLbl="sibTrans2D1" presStyleIdx="3" presStyleCnt="5"/>
      <dgm:spPr/>
    </dgm:pt>
    <dgm:pt modelId="{2274B544-D8E8-3D4C-AFF2-B6310A7D4E81}" type="pres">
      <dgm:prSet presAssocID="{B0458F6E-29C9-436C-9522-95B8AFDB3152}" presName="node" presStyleLbl="node1" presStyleIdx="4" presStyleCnt="6">
        <dgm:presLayoutVars>
          <dgm:bulletEnabled val="1"/>
        </dgm:presLayoutVars>
      </dgm:prSet>
      <dgm:spPr/>
    </dgm:pt>
    <dgm:pt modelId="{4A69EEEF-BF51-5441-A5BE-BF0995A40C73}" type="pres">
      <dgm:prSet presAssocID="{3DDE7E04-17BB-4979-8325-365A83794DDA}" presName="sibTrans" presStyleLbl="sibTrans2D1" presStyleIdx="4" presStyleCnt="5"/>
      <dgm:spPr/>
    </dgm:pt>
    <dgm:pt modelId="{4744B1B6-CF7E-454C-98F9-31417DD64CAB}" type="pres">
      <dgm:prSet presAssocID="{3DDE7E04-17BB-4979-8325-365A83794DDA}" presName="connectorText" presStyleLbl="sibTrans2D1" presStyleIdx="4" presStyleCnt="5"/>
      <dgm:spPr/>
    </dgm:pt>
    <dgm:pt modelId="{265FDB60-87F8-634F-A033-E3CB7E6B9CCE}" type="pres">
      <dgm:prSet presAssocID="{F8D622D7-FDCB-482D-A7E9-C591CAC7971F}" presName="node" presStyleLbl="node1" presStyleIdx="5" presStyleCnt="6">
        <dgm:presLayoutVars>
          <dgm:bulletEnabled val="1"/>
        </dgm:presLayoutVars>
      </dgm:prSet>
      <dgm:spPr/>
    </dgm:pt>
  </dgm:ptLst>
  <dgm:cxnLst>
    <dgm:cxn modelId="{4FA1990A-9E07-C44B-8CDC-0E0EC1D34DB1}" type="presOf" srcId="{B999F000-6E54-4578-B992-50D361C221FF}" destId="{67221199-1567-B24A-AC45-A54E7EEB8D2E}" srcOrd="0" destOrd="0" presId="urn:microsoft.com/office/officeart/2005/8/layout/process5"/>
    <dgm:cxn modelId="{367C0419-583E-5C47-AAC3-DF3CC6306B58}" type="presOf" srcId="{3DDE7E04-17BB-4979-8325-365A83794DDA}" destId="{4A69EEEF-BF51-5441-A5BE-BF0995A40C73}" srcOrd="0" destOrd="0" presId="urn:microsoft.com/office/officeart/2005/8/layout/process5"/>
    <dgm:cxn modelId="{EA900125-9BED-1944-824B-718F4F2BDA02}" type="presOf" srcId="{39D50203-3A78-49F6-8273-E21E928919F5}" destId="{0E2EF1B9-1F63-324B-AAE6-971B1A66DAF1}" srcOrd="0" destOrd="0" presId="urn:microsoft.com/office/officeart/2005/8/layout/process5"/>
    <dgm:cxn modelId="{2804F126-73D3-E748-9164-CFC3DC79D22C}" type="presOf" srcId="{B0458F6E-29C9-436C-9522-95B8AFDB3152}" destId="{2274B544-D8E8-3D4C-AFF2-B6310A7D4E81}" srcOrd="0" destOrd="0" presId="urn:microsoft.com/office/officeart/2005/8/layout/process5"/>
    <dgm:cxn modelId="{491C352A-34C0-BC48-8718-05D2D7A333CA}" type="presOf" srcId="{2DEC84E7-7716-4E1D-B996-14408F6A982B}" destId="{13BDD090-2CA2-5E45-BE5E-47FC676A443F}" srcOrd="0" destOrd="0" presId="urn:microsoft.com/office/officeart/2005/8/layout/process5"/>
    <dgm:cxn modelId="{A175432D-E8E6-854A-8F77-A154430F29FA}" type="presOf" srcId="{A6EEC745-7FE7-48FB-923F-088587ACD6FC}" destId="{132613F0-F397-8B40-96A3-14C25AFA241C}" srcOrd="0" destOrd="0" presId="urn:microsoft.com/office/officeart/2005/8/layout/process5"/>
    <dgm:cxn modelId="{30E1A232-F029-2B41-95BA-6EBD7304A45F}" type="presOf" srcId="{A6EEC745-7FE7-48FB-923F-088587ACD6FC}" destId="{F0D4DBCF-4CCC-7440-8766-2177C7FED19E}" srcOrd="1" destOrd="0" presId="urn:microsoft.com/office/officeart/2005/8/layout/process5"/>
    <dgm:cxn modelId="{28E67937-03F0-0A4B-BB8D-A1840451B715}" type="presOf" srcId="{385F15B8-2A2E-4D0A-94B8-A9A3EFFC3791}" destId="{5688A6E5-0AE5-0346-8F67-89CCB65242B7}" srcOrd="0" destOrd="0" presId="urn:microsoft.com/office/officeart/2005/8/layout/process5"/>
    <dgm:cxn modelId="{61D2545D-AEB4-6542-8AA5-6F8DF05AE403}" type="presOf" srcId="{2DEC84E7-7716-4E1D-B996-14408F6A982B}" destId="{77B36F70-0A18-4C41-955C-439C95AC8677}" srcOrd="1" destOrd="0" presId="urn:microsoft.com/office/officeart/2005/8/layout/process5"/>
    <dgm:cxn modelId="{3EFB825E-C60C-0845-98F1-5A5CABC7CADC}" type="presOf" srcId="{299C673E-54DD-4862-9497-44049C321003}" destId="{C0558DEB-A50D-A84E-A874-9FE147F77567}" srcOrd="0" destOrd="0" presId="urn:microsoft.com/office/officeart/2005/8/layout/process5"/>
    <dgm:cxn modelId="{193C1D44-77E4-FB42-9624-83A984BE4955}" type="presOf" srcId="{B999F000-6E54-4578-B992-50D361C221FF}" destId="{D415AE68-34EB-4946-B5FE-2D6634645AD7}" srcOrd="1" destOrd="0" presId="urn:microsoft.com/office/officeart/2005/8/layout/process5"/>
    <dgm:cxn modelId="{AFCF7848-C285-3B49-9CF4-81CCBC755A7A}" type="presOf" srcId="{39D50203-3A78-49F6-8273-E21E928919F5}" destId="{03CD5533-9F4E-FA49-AA1F-AC4DCAFC8014}" srcOrd="1" destOrd="0" presId="urn:microsoft.com/office/officeart/2005/8/layout/process5"/>
    <dgm:cxn modelId="{4EE73370-27B1-42F8-BC62-D18FD1C57921}" srcId="{1E8B1AB8-8C28-4A07-B79E-D5551B4D9255}" destId="{385F15B8-2A2E-4D0A-94B8-A9A3EFFC3791}" srcOrd="0" destOrd="0" parTransId="{9A3AD2CC-FA3E-4901-A714-151FECFC25D9}" sibTransId="{39D50203-3A78-49F6-8273-E21E928919F5}"/>
    <dgm:cxn modelId="{308E345A-3028-F04C-8546-CC15DF0EF087}" type="presOf" srcId="{1E8B1AB8-8C28-4A07-B79E-D5551B4D9255}" destId="{8498547C-25F3-3A41-B7D0-8C350F887CD7}" srcOrd="0" destOrd="0" presId="urn:microsoft.com/office/officeart/2005/8/layout/process5"/>
    <dgm:cxn modelId="{B0313184-7610-DF40-92AD-2292D3FF98CD}" type="presOf" srcId="{D4829762-F87F-4C5D-A5EA-A58531F7E5F2}" destId="{161050C7-91BB-0944-97F1-95D8EC44592E}" srcOrd="0" destOrd="0" presId="urn:microsoft.com/office/officeart/2005/8/layout/process5"/>
    <dgm:cxn modelId="{C8FAAF91-C312-4DBE-8501-30438EE9A687}" srcId="{1E8B1AB8-8C28-4A07-B79E-D5551B4D9255}" destId="{93298335-FB6F-4C02-8FD3-46C896485E79}" srcOrd="3" destOrd="0" parTransId="{926D980C-0ADD-447B-95E0-73670E09E1A4}" sibTransId="{B999F000-6E54-4578-B992-50D361C221FF}"/>
    <dgm:cxn modelId="{FF911696-DE7C-429B-8E08-792F70AC4649}" srcId="{1E8B1AB8-8C28-4A07-B79E-D5551B4D9255}" destId="{B0458F6E-29C9-436C-9522-95B8AFDB3152}" srcOrd="4" destOrd="0" parTransId="{1542B288-EE09-453F-AEE4-16FB1B3BECEE}" sibTransId="{3DDE7E04-17BB-4979-8325-365A83794DDA}"/>
    <dgm:cxn modelId="{BC6F63A6-0582-43B2-BDE9-DE16FE49F47B}" srcId="{1E8B1AB8-8C28-4A07-B79E-D5551B4D9255}" destId="{F8D622D7-FDCB-482D-A7E9-C591CAC7971F}" srcOrd="5" destOrd="0" parTransId="{359C827E-ABCF-4A07-AD26-2612D6F4D58C}" sibTransId="{BA7CD03D-72C4-4892-96C8-041A97686335}"/>
    <dgm:cxn modelId="{724707B9-CA43-4047-8AFC-54A088E6A4A3}" srcId="{1E8B1AB8-8C28-4A07-B79E-D5551B4D9255}" destId="{299C673E-54DD-4862-9497-44049C321003}" srcOrd="1" destOrd="0" parTransId="{57BD6006-FB82-4204-9603-8556D6038A6A}" sibTransId="{2DEC84E7-7716-4E1D-B996-14408F6A982B}"/>
    <dgm:cxn modelId="{78E05BBC-B562-4687-A408-302B05F9DC96}" srcId="{1E8B1AB8-8C28-4A07-B79E-D5551B4D9255}" destId="{D4829762-F87F-4C5D-A5EA-A58531F7E5F2}" srcOrd="2" destOrd="0" parTransId="{BC07D554-74BA-4B4C-92FB-9F7DBA15595E}" sibTransId="{A6EEC745-7FE7-48FB-923F-088587ACD6FC}"/>
    <dgm:cxn modelId="{F87E5EC9-E23E-444D-91A9-8CC3568F157C}" type="presOf" srcId="{3DDE7E04-17BB-4979-8325-365A83794DDA}" destId="{4744B1B6-CF7E-454C-98F9-31417DD64CAB}" srcOrd="1" destOrd="0" presId="urn:microsoft.com/office/officeart/2005/8/layout/process5"/>
    <dgm:cxn modelId="{D81BB1CD-3519-0F40-9930-DA8C8238CD19}" type="presOf" srcId="{F8D622D7-FDCB-482D-A7E9-C591CAC7971F}" destId="{265FDB60-87F8-634F-A033-E3CB7E6B9CCE}" srcOrd="0" destOrd="0" presId="urn:microsoft.com/office/officeart/2005/8/layout/process5"/>
    <dgm:cxn modelId="{197703DE-E719-4E42-8591-26CEF0FBB80F}" type="presOf" srcId="{93298335-FB6F-4C02-8FD3-46C896485E79}" destId="{DD642F59-D1F4-884A-84DB-1C5C82B22F6F}" srcOrd="0" destOrd="0" presId="urn:microsoft.com/office/officeart/2005/8/layout/process5"/>
    <dgm:cxn modelId="{6AE58AD2-34B6-1A4B-94CD-1DD371BC369D}" type="presParOf" srcId="{8498547C-25F3-3A41-B7D0-8C350F887CD7}" destId="{5688A6E5-0AE5-0346-8F67-89CCB65242B7}" srcOrd="0" destOrd="0" presId="urn:microsoft.com/office/officeart/2005/8/layout/process5"/>
    <dgm:cxn modelId="{683B78A6-5F57-644C-8DEB-9FC889AD9C40}" type="presParOf" srcId="{8498547C-25F3-3A41-B7D0-8C350F887CD7}" destId="{0E2EF1B9-1F63-324B-AAE6-971B1A66DAF1}" srcOrd="1" destOrd="0" presId="urn:microsoft.com/office/officeart/2005/8/layout/process5"/>
    <dgm:cxn modelId="{891D52CB-6C3A-6144-874D-AF86F770E1AF}" type="presParOf" srcId="{0E2EF1B9-1F63-324B-AAE6-971B1A66DAF1}" destId="{03CD5533-9F4E-FA49-AA1F-AC4DCAFC8014}" srcOrd="0" destOrd="0" presId="urn:microsoft.com/office/officeart/2005/8/layout/process5"/>
    <dgm:cxn modelId="{23DC94CD-012A-3848-BCFA-0E753C197478}" type="presParOf" srcId="{8498547C-25F3-3A41-B7D0-8C350F887CD7}" destId="{C0558DEB-A50D-A84E-A874-9FE147F77567}" srcOrd="2" destOrd="0" presId="urn:microsoft.com/office/officeart/2005/8/layout/process5"/>
    <dgm:cxn modelId="{8C3533DB-499A-8C43-9A05-CC181FC9B387}" type="presParOf" srcId="{8498547C-25F3-3A41-B7D0-8C350F887CD7}" destId="{13BDD090-2CA2-5E45-BE5E-47FC676A443F}" srcOrd="3" destOrd="0" presId="urn:microsoft.com/office/officeart/2005/8/layout/process5"/>
    <dgm:cxn modelId="{73EB0416-7AB0-0042-AEC2-3961590FDF14}" type="presParOf" srcId="{13BDD090-2CA2-5E45-BE5E-47FC676A443F}" destId="{77B36F70-0A18-4C41-955C-439C95AC8677}" srcOrd="0" destOrd="0" presId="urn:microsoft.com/office/officeart/2005/8/layout/process5"/>
    <dgm:cxn modelId="{456D033C-2782-CA4B-9691-0EE302B3D8E4}" type="presParOf" srcId="{8498547C-25F3-3A41-B7D0-8C350F887CD7}" destId="{161050C7-91BB-0944-97F1-95D8EC44592E}" srcOrd="4" destOrd="0" presId="urn:microsoft.com/office/officeart/2005/8/layout/process5"/>
    <dgm:cxn modelId="{85F47ACB-3869-9D4B-A823-C21D5EDCBDDE}" type="presParOf" srcId="{8498547C-25F3-3A41-B7D0-8C350F887CD7}" destId="{132613F0-F397-8B40-96A3-14C25AFA241C}" srcOrd="5" destOrd="0" presId="urn:microsoft.com/office/officeart/2005/8/layout/process5"/>
    <dgm:cxn modelId="{2B0E4D33-0A8D-A947-8B4F-4489A5C782A9}" type="presParOf" srcId="{132613F0-F397-8B40-96A3-14C25AFA241C}" destId="{F0D4DBCF-4CCC-7440-8766-2177C7FED19E}" srcOrd="0" destOrd="0" presId="urn:microsoft.com/office/officeart/2005/8/layout/process5"/>
    <dgm:cxn modelId="{18BB347F-6762-EB47-9678-44EFF0BA8446}" type="presParOf" srcId="{8498547C-25F3-3A41-B7D0-8C350F887CD7}" destId="{DD642F59-D1F4-884A-84DB-1C5C82B22F6F}" srcOrd="6" destOrd="0" presId="urn:microsoft.com/office/officeart/2005/8/layout/process5"/>
    <dgm:cxn modelId="{008B4B0A-A6B0-8649-98D2-3A234F5E8819}" type="presParOf" srcId="{8498547C-25F3-3A41-B7D0-8C350F887CD7}" destId="{67221199-1567-B24A-AC45-A54E7EEB8D2E}" srcOrd="7" destOrd="0" presId="urn:microsoft.com/office/officeart/2005/8/layout/process5"/>
    <dgm:cxn modelId="{F414CD25-6071-9647-A45C-EF64624D2418}" type="presParOf" srcId="{67221199-1567-B24A-AC45-A54E7EEB8D2E}" destId="{D415AE68-34EB-4946-B5FE-2D6634645AD7}" srcOrd="0" destOrd="0" presId="urn:microsoft.com/office/officeart/2005/8/layout/process5"/>
    <dgm:cxn modelId="{5530FD47-FB75-084D-8D57-C80EE74CF826}" type="presParOf" srcId="{8498547C-25F3-3A41-B7D0-8C350F887CD7}" destId="{2274B544-D8E8-3D4C-AFF2-B6310A7D4E81}" srcOrd="8" destOrd="0" presId="urn:microsoft.com/office/officeart/2005/8/layout/process5"/>
    <dgm:cxn modelId="{BAD64F02-CFEC-8A4F-8ED0-96020DCB1509}" type="presParOf" srcId="{8498547C-25F3-3A41-B7D0-8C350F887CD7}" destId="{4A69EEEF-BF51-5441-A5BE-BF0995A40C73}" srcOrd="9" destOrd="0" presId="urn:microsoft.com/office/officeart/2005/8/layout/process5"/>
    <dgm:cxn modelId="{45B13DA7-8446-6B43-A51B-C20B7E524E6B}" type="presParOf" srcId="{4A69EEEF-BF51-5441-A5BE-BF0995A40C73}" destId="{4744B1B6-CF7E-454C-98F9-31417DD64CAB}" srcOrd="0" destOrd="0" presId="urn:microsoft.com/office/officeart/2005/8/layout/process5"/>
    <dgm:cxn modelId="{0DA9B5CB-FBF3-7C45-A3F9-E97C7BC8F16C}" type="presParOf" srcId="{8498547C-25F3-3A41-B7D0-8C350F887CD7}" destId="{265FDB60-87F8-634F-A033-E3CB7E6B9CCE}"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701653-1C73-4D11-A45E-7B6A74D1587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4D0C01E-80A7-4BFD-B36C-5D71898035C1}">
      <dgm:prSet phldr="0"/>
      <dgm:spPr/>
      <dgm:t>
        <a:bodyPr/>
        <a:lstStyle/>
        <a:p>
          <a:r>
            <a:rPr lang="ja-JP" altLang="en-US">
              <a:latin typeface="游ゴシック Light" panose="02110004020202020204"/>
            </a:rPr>
            <a:t>位置情報｜人感センサー｜時間</a:t>
          </a:r>
          <a:endParaRPr lang="ja-JP" altLang="en-US"/>
        </a:p>
      </dgm:t>
    </dgm:pt>
    <dgm:pt modelId="{FDC51F60-F923-4DDD-A2E2-71B8C3EF5DCE}" type="parTrans" cxnId="{EC55F0F1-36DE-47D2-8351-ED7C9A85920F}">
      <dgm:prSet/>
      <dgm:spPr/>
      <dgm:t>
        <a:bodyPr/>
        <a:lstStyle/>
        <a:p>
          <a:endParaRPr lang="en-US"/>
        </a:p>
      </dgm:t>
    </dgm:pt>
    <dgm:pt modelId="{08BCE1AE-DD7B-4D05-855E-5C6FFB1D4145}" type="sibTrans" cxnId="{EC55F0F1-36DE-47D2-8351-ED7C9A85920F}">
      <dgm:prSet phldrT="01"/>
      <dgm:spPr/>
    </dgm:pt>
    <dgm:pt modelId="{510D49A3-EA16-4296-A0CE-B0AF5D776A91}">
      <dgm:prSet phldr="0"/>
      <dgm:spPr/>
      <dgm:t>
        <a:bodyPr/>
        <a:lstStyle/>
        <a:p>
          <a:r>
            <a:rPr lang="ja-JP" altLang="en-US">
              <a:latin typeface="游ゴシック Light" panose="02110004020202020204"/>
            </a:rPr>
            <a:t>照明操作</a:t>
          </a:r>
          <a:endParaRPr lang="ja-JP" altLang="en-US"/>
        </a:p>
      </dgm:t>
    </dgm:pt>
    <dgm:pt modelId="{06C0C297-6297-4BC5-8F83-C479D6498C55}" type="parTrans" cxnId="{A78CCC2C-595A-45D6-800D-E47C0EB65837}">
      <dgm:prSet/>
      <dgm:spPr/>
      <dgm:t>
        <a:bodyPr/>
        <a:lstStyle/>
        <a:p>
          <a:endParaRPr lang="en-US"/>
        </a:p>
      </dgm:t>
    </dgm:pt>
    <dgm:pt modelId="{B01C2B9E-D89C-4C52-BF80-D83619C4AC5D}" type="sibTrans" cxnId="{A78CCC2C-595A-45D6-800D-E47C0EB65837}">
      <dgm:prSet phldrT="02"/>
      <dgm:spPr/>
    </dgm:pt>
    <dgm:pt modelId="{25E193B5-89BB-4AB1-B8A0-243FF2792DB5}">
      <dgm:prSet phldr="0"/>
      <dgm:spPr/>
      <dgm:t>
        <a:bodyPr/>
        <a:lstStyle/>
        <a:p>
          <a:r>
            <a:rPr lang="ja-JP" altLang="en-US">
              <a:latin typeface="游ゴシック Light" panose="02110004020202020204"/>
            </a:rPr>
            <a:t>スプレッドシート記録</a:t>
          </a:r>
          <a:endParaRPr lang="ja-JP" altLang="en-US"/>
        </a:p>
      </dgm:t>
    </dgm:pt>
    <dgm:pt modelId="{B22260A9-9FA5-4D75-B88E-6B5C461E0E3F}" type="parTrans" cxnId="{8251AD56-2159-4E23-9BDE-CB48053B558F}">
      <dgm:prSet/>
      <dgm:spPr/>
      <dgm:t>
        <a:bodyPr/>
        <a:lstStyle/>
        <a:p>
          <a:endParaRPr lang="en-US"/>
        </a:p>
      </dgm:t>
    </dgm:pt>
    <dgm:pt modelId="{3EF27E67-0947-4121-B519-77D0986E21EB}" type="sibTrans" cxnId="{8251AD56-2159-4E23-9BDE-CB48053B558F}">
      <dgm:prSet phldrT="03"/>
      <dgm:spPr/>
    </dgm:pt>
    <dgm:pt modelId="{5C5900D9-9D56-4D94-BEED-2D734434894F}">
      <dgm:prSet phldr="0"/>
      <dgm:spPr/>
      <dgm:t>
        <a:bodyPr/>
        <a:lstStyle/>
        <a:p>
          <a:r>
            <a:rPr lang="ja-JP" altLang="en-US">
              <a:latin typeface="游ゴシック Light" panose="02110004020202020204"/>
            </a:rPr>
            <a:t>LINE送信</a:t>
          </a:r>
          <a:endParaRPr lang="ja-JP" altLang="en-US"/>
        </a:p>
      </dgm:t>
    </dgm:pt>
    <dgm:pt modelId="{A99A2B7E-3E22-4208-A87A-143872D6A118}" type="parTrans" cxnId="{E012275D-7BA2-427D-ADC0-F91D8965077D}">
      <dgm:prSet/>
      <dgm:spPr/>
      <dgm:t>
        <a:bodyPr/>
        <a:lstStyle/>
        <a:p>
          <a:endParaRPr lang="en-US"/>
        </a:p>
      </dgm:t>
    </dgm:pt>
    <dgm:pt modelId="{7D2FF67C-DF3B-4FC3-A9F8-66EEE5DB6BDF}" type="sibTrans" cxnId="{E012275D-7BA2-427D-ADC0-F91D8965077D}">
      <dgm:prSet phldrT="04"/>
      <dgm:spPr/>
    </dgm:pt>
    <dgm:pt modelId="{39F634B8-E34A-4850-B600-77C43A833B1E}" type="pres">
      <dgm:prSet presAssocID="{AA701653-1C73-4D11-A45E-7B6A74D15879}" presName="Name0" presStyleCnt="0">
        <dgm:presLayoutVars>
          <dgm:dir/>
          <dgm:animLvl val="lvl"/>
          <dgm:resizeHandles val="exact"/>
        </dgm:presLayoutVars>
      </dgm:prSet>
      <dgm:spPr/>
    </dgm:pt>
    <dgm:pt modelId="{209B8139-3542-4809-B5B6-698A2F5BEED5}" type="pres">
      <dgm:prSet presAssocID="{5C5900D9-9D56-4D94-BEED-2D734434894F}" presName="boxAndChildren" presStyleCnt="0"/>
      <dgm:spPr/>
    </dgm:pt>
    <dgm:pt modelId="{F2314A6B-C40F-4305-ABDE-0F3514576DEC}" type="pres">
      <dgm:prSet presAssocID="{5C5900D9-9D56-4D94-BEED-2D734434894F}" presName="parentTextBox" presStyleLbl="node1" presStyleIdx="0" presStyleCnt="4"/>
      <dgm:spPr/>
    </dgm:pt>
    <dgm:pt modelId="{3A54857D-A7A3-4C49-8E32-EABD39A76AE9}" type="pres">
      <dgm:prSet presAssocID="{3EF27E67-0947-4121-B519-77D0986E21EB}" presName="sp" presStyleCnt="0"/>
      <dgm:spPr/>
    </dgm:pt>
    <dgm:pt modelId="{9064B7DF-FFA1-4B5F-B06D-9B3AEE9674B1}" type="pres">
      <dgm:prSet presAssocID="{25E193B5-89BB-4AB1-B8A0-243FF2792DB5}" presName="arrowAndChildren" presStyleCnt="0"/>
      <dgm:spPr/>
    </dgm:pt>
    <dgm:pt modelId="{F60C4C6C-AA65-4551-81AF-085744B7BF48}" type="pres">
      <dgm:prSet presAssocID="{25E193B5-89BB-4AB1-B8A0-243FF2792DB5}" presName="parentTextArrow" presStyleLbl="node1" presStyleIdx="1" presStyleCnt="4"/>
      <dgm:spPr/>
    </dgm:pt>
    <dgm:pt modelId="{081320DE-C903-4EF4-8CAA-35F073906153}" type="pres">
      <dgm:prSet presAssocID="{B01C2B9E-D89C-4C52-BF80-D83619C4AC5D}" presName="sp" presStyleCnt="0"/>
      <dgm:spPr/>
    </dgm:pt>
    <dgm:pt modelId="{EA7A337C-9E6F-44E1-B7DD-ACEB61D8EB1A}" type="pres">
      <dgm:prSet presAssocID="{510D49A3-EA16-4296-A0CE-B0AF5D776A91}" presName="arrowAndChildren" presStyleCnt="0"/>
      <dgm:spPr/>
    </dgm:pt>
    <dgm:pt modelId="{1C42528C-FDA8-4CAB-AC79-CB771A926529}" type="pres">
      <dgm:prSet presAssocID="{510D49A3-EA16-4296-A0CE-B0AF5D776A91}" presName="parentTextArrow" presStyleLbl="node1" presStyleIdx="2" presStyleCnt="4"/>
      <dgm:spPr/>
    </dgm:pt>
    <dgm:pt modelId="{947FC72A-48C2-423D-80EA-00F5CF32A643}" type="pres">
      <dgm:prSet presAssocID="{08BCE1AE-DD7B-4D05-855E-5C6FFB1D4145}" presName="sp" presStyleCnt="0"/>
      <dgm:spPr/>
    </dgm:pt>
    <dgm:pt modelId="{261B3621-3374-4B4D-AA46-9FC8196BEED2}" type="pres">
      <dgm:prSet presAssocID="{A4D0C01E-80A7-4BFD-B36C-5D71898035C1}" presName="arrowAndChildren" presStyleCnt="0"/>
      <dgm:spPr/>
    </dgm:pt>
    <dgm:pt modelId="{C46F944B-70CF-43BA-966E-05A53F8655CB}" type="pres">
      <dgm:prSet presAssocID="{A4D0C01E-80A7-4BFD-B36C-5D71898035C1}" presName="parentTextArrow" presStyleLbl="node1" presStyleIdx="3" presStyleCnt="4"/>
      <dgm:spPr/>
    </dgm:pt>
  </dgm:ptLst>
  <dgm:cxnLst>
    <dgm:cxn modelId="{A78CCC2C-595A-45D6-800D-E47C0EB65837}" srcId="{AA701653-1C73-4D11-A45E-7B6A74D15879}" destId="{510D49A3-EA16-4296-A0CE-B0AF5D776A91}" srcOrd="1" destOrd="0" parTransId="{06C0C297-6297-4BC5-8F83-C479D6498C55}" sibTransId="{B01C2B9E-D89C-4C52-BF80-D83619C4AC5D}"/>
    <dgm:cxn modelId="{E012275D-7BA2-427D-ADC0-F91D8965077D}" srcId="{AA701653-1C73-4D11-A45E-7B6A74D15879}" destId="{5C5900D9-9D56-4D94-BEED-2D734434894F}" srcOrd="3" destOrd="0" parTransId="{A99A2B7E-3E22-4208-A87A-143872D6A118}" sibTransId="{7D2FF67C-DF3B-4FC3-A9F8-66EEE5DB6BDF}"/>
    <dgm:cxn modelId="{8251AD56-2159-4E23-9BDE-CB48053B558F}" srcId="{AA701653-1C73-4D11-A45E-7B6A74D15879}" destId="{25E193B5-89BB-4AB1-B8A0-243FF2792DB5}" srcOrd="2" destOrd="0" parTransId="{B22260A9-9FA5-4D75-B88E-6B5C461E0E3F}" sibTransId="{3EF27E67-0947-4121-B519-77D0986E21EB}"/>
    <dgm:cxn modelId="{101B4D7B-2533-42F4-B002-0A70A37DA9B9}" type="presOf" srcId="{510D49A3-EA16-4296-A0CE-B0AF5D776A91}" destId="{1C42528C-FDA8-4CAB-AC79-CB771A926529}" srcOrd="0" destOrd="0" presId="urn:microsoft.com/office/officeart/2005/8/layout/process4"/>
    <dgm:cxn modelId="{4D6C629C-DE38-464A-BAE6-FABE31C11988}" type="presOf" srcId="{AA701653-1C73-4D11-A45E-7B6A74D15879}" destId="{39F634B8-E34A-4850-B600-77C43A833B1E}" srcOrd="0" destOrd="0" presId="urn:microsoft.com/office/officeart/2005/8/layout/process4"/>
    <dgm:cxn modelId="{D3B8BA9D-F3DD-4D83-91A9-78FB7CA42966}" type="presOf" srcId="{5C5900D9-9D56-4D94-BEED-2D734434894F}" destId="{F2314A6B-C40F-4305-ABDE-0F3514576DEC}" srcOrd="0" destOrd="0" presId="urn:microsoft.com/office/officeart/2005/8/layout/process4"/>
    <dgm:cxn modelId="{5F178DC2-2502-4711-90C7-66957853EFE4}" type="presOf" srcId="{25E193B5-89BB-4AB1-B8A0-243FF2792DB5}" destId="{F60C4C6C-AA65-4551-81AF-085744B7BF48}" srcOrd="0" destOrd="0" presId="urn:microsoft.com/office/officeart/2005/8/layout/process4"/>
    <dgm:cxn modelId="{EC55F0F1-36DE-47D2-8351-ED7C9A85920F}" srcId="{AA701653-1C73-4D11-A45E-7B6A74D15879}" destId="{A4D0C01E-80A7-4BFD-B36C-5D71898035C1}" srcOrd="0" destOrd="0" parTransId="{FDC51F60-F923-4DDD-A2E2-71B8C3EF5DCE}" sibTransId="{08BCE1AE-DD7B-4D05-855E-5C6FFB1D4145}"/>
    <dgm:cxn modelId="{391490F9-297C-4EF2-B7B8-CF1F24ECED40}" type="presOf" srcId="{A4D0C01E-80A7-4BFD-B36C-5D71898035C1}" destId="{C46F944B-70CF-43BA-966E-05A53F8655CB}" srcOrd="0" destOrd="0" presId="urn:microsoft.com/office/officeart/2005/8/layout/process4"/>
    <dgm:cxn modelId="{D7D9BF18-AFA4-416A-8534-4C1F77389BF7}" type="presParOf" srcId="{39F634B8-E34A-4850-B600-77C43A833B1E}" destId="{209B8139-3542-4809-B5B6-698A2F5BEED5}" srcOrd="0" destOrd="0" presId="urn:microsoft.com/office/officeart/2005/8/layout/process4"/>
    <dgm:cxn modelId="{5413A17E-C408-4E26-A686-600CF925FE87}" type="presParOf" srcId="{209B8139-3542-4809-B5B6-698A2F5BEED5}" destId="{F2314A6B-C40F-4305-ABDE-0F3514576DEC}" srcOrd="0" destOrd="0" presId="urn:microsoft.com/office/officeart/2005/8/layout/process4"/>
    <dgm:cxn modelId="{4DF2E1C8-1DE0-4310-9748-FC4235891D4E}" type="presParOf" srcId="{39F634B8-E34A-4850-B600-77C43A833B1E}" destId="{3A54857D-A7A3-4C49-8E32-EABD39A76AE9}" srcOrd="1" destOrd="0" presId="urn:microsoft.com/office/officeart/2005/8/layout/process4"/>
    <dgm:cxn modelId="{79764EEB-FDA5-4CAF-9C7A-309D8086024B}" type="presParOf" srcId="{39F634B8-E34A-4850-B600-77C43A833B1E}" destId="{9064B7DF-FFA1-4B5F-B06D-9B3AEE9674B1}" srcOrd="2" destOrd="0" presId="urn:microsoft.com/office/officeart/2005/8/layout/process4"/>
    <dgm:cxn modelId="{D1D94434-1C09-4BBD-BD15-2369171D5242}" type="presParOf" srcId="{9064B7DF-FFA1-4B5F-B06D-9B3AEE9674B1}" destId="{F60C4C6C-AA65-4551-81AF-085744B7BF48}" srcOrd="0" destOrd="0" presId="urn:microsoft.com/office/officeart/2005/8/layout/process4"/>
    <dgm:cxn modelId="{0AE10315-EA13-422B-9279-F5991C673B51}" type="presParOf" srcId="{39F634B8-E34A-4850-B600-77C43A833B1E}" destId="{081320DE-C903-4EF4-8CAA-35F073906153}" srcOrd="3" destOrd="0" presId="urn:microsoft.com/office/officeart/2005/8/layout/process4"/>
    <dgm:cxn modelId="{A138B404-DA75-4C60-B337-AF55525F5535}" type="presParOf" srcId="{39F634B8-E34A-4850-B600-77C43A833B1E}" destId="{EA7A337C-9E6F-44E1-B7DD-ACEB61D8EB1A}" srcOrd="4" destOrd="0" presId="urn:microsoft.com/office/officeart/2005/8/layout/process4"/>
    <dgm:cxn modelId="{26B194E0-0C86-4CEF-9166-B7608851802F}" type="presParOf" srcId="{EA7A337C-9E6F-44E1-B7DD-ACEB61D8EB1A}" destId="{1C42528C-FDA8-4CAB-AC79-CB771A926529}" srcOrd="0" destOrd="0" presId="urn:microsoft.com/office/officeart/2005/8/layout/process4"/>
    <dgm:cxn modelId="{42AB28E1-D324-46BA-A6B4-5135EAAB5D64}" type="presParOf" srcId="{39F634B8-E34A-4850-B600-77C43A833B1E}" destId="{947FC72A-48C2-423D-80EA-00F5CF32A643}" srcOrd="5" destOrd="0" presId="urn:microsoft.com/office/officeart/2005/8/layout/process4"/>
    <dgm:cxn modelId="{AE0E3E1F-8786-4611-8DDE-C4E35C6237C5}" type="presParOf" srcId="{39F634B8-E34A-4850-B600-77C43A833B1E}" destId="{261B3621-3374-4B4D-AA46-9FC8196BEED2}" srcOrd="6" destOrd="0" presId="urn:microsoft.com/office/officeart/2005/8/layout/process4"/>
    <dgm:cxn modelId="{B22F2259-8EC4-468A-A67A-20867382AA4B}" type="presParOf" srcId="{261B3621-3374-4B4D-AA46-9FC8196BEED2}" destId="{C46F944B-70CF-43BA-966E-05A53F8655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C7125-CAAB-46C0-BBCD-837C7585179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FC8BC2C-3F40-4CBB-9FBC-D6B84542B257}">
      <dgm:prSet/>
      <dgm:spPr/>
      <dgm:t>
        <a:bodyPr/>
        <a:lstStyle/>
        <a:p>
          <a:pPr rtl="0"/>
          <a:r>
            <a:rPr kumimoji="1" lang="en-US">
              <a:latin typeface="游ゴシック Light" panose="02110004020202020204"/>
            </a:rPr>
            <a:t>LINE</a:t>
          </a:r>
          <a:r>
            <a:rPr kumimoji="1" lang="ja-JP"/>
            <a:t>管理用プログラム</a:t>
          </a:r>
          <a:r>
            <a:rPr kumimoji="1" lang="en-US"/>
            <a:t>(</a:t>
          </a:r>
          <a:r>
            <a:rPr kumimoji="1" lang="ja-JP"/>
            <a:t>送信・返信</a:t>
          </a:r>
          <a:r>
            <a:rPr kumimoji="1" lang="en-US"/>
            <a:t>)</a:t>
          </a:r>
          <a:endParaRPr kumimoji="1" lang="en-US" altLang="ja-JP">
            <a:latin typeface="游ゴシック Light" panose="02110004020202020204"/>
          </a:endParaRPr>
        </a:p>
      </dgm:t>
    </dgm:pt>
    <dgm:pt modelId="{971AA89C-84D6-47F5-8EA8-84FAFD799E7C}" type="parTrans" cxnId="{C6DA7660-3E9E-4090-9296-04E1217FAE61}">
      <dgm:prSet/>
      <dgm:spPr/>
      <dgm:t>
        <a:bodyPr/>
        <a:lstStyle/>
        <a:p>
          <a:endParaRPr lang="en-US"/>
        </a:p>
      </dgm:t>
    </dgm:pt>
    <dgm:pt modelId="{56B9CD09-772A-4413-8F41-09FC9A167823}" type="sibTrans" cxnId="{C6DA7660-3E9E-4090-9296-04E1217FAE61}">
      <dgm:prSet phldrT="01" phldr="0"/>
      <dgm:spPr/>
      <dgm:t>
        <a:bodyPr/>
        <a:lstStyle/>
        <a:p>
          <a:endParaRPr lang="en-US"/>
        </a:p>
      </dgm:t>
    </dgm:pt>
    <dgm:pt modelId="{75D80B74-5084-4194-8403-E8D954FAAC85}">
      <dgm:prSet/>
      <dgm:spPr/>
      <dgm:t>
        <a:bodyPr/>
        <a:lstStyle/>
        <a:p>
          <a:r>
            <a:rPr lang="en-US"/>
            <a:t>Remo3</a:t>
          </a:r>
          <a:r>
            <a:rPr lang="ja-JP"/>
            <a:t>の制御プログラム</a:t>
          </a:r>
          <a:r>
            <a:rPr lang="en-US"/>
            <a:t>(</a:t>
          </a:r>
          <a:r>
            <a:rPr lang="ja-JP"/>
            <a:t>人感センサー・</a:t>
          </a:r>
          <a:r>
            <a:rPr lang="en-US"/>
            <a:t>ON/OFF)</a:t>
          </a:r>
        </a:p>
      </dgm:t>
    </dgm:pt>
    <dgm:pt modelId="{E53469E5-8E1B-4412-90D4-B79A899A1AD2}" type="parTrans" cxnId="{99EB6B96-39CD-416D-B35A-BC31BC3D7DA8}">
      <dgm:prSet/>
      <dgm:spPr/>
      <dgm:t>
        <a:bodyPr/>
        <a:lstStyle/>
        <a:p>
          <a:endParaRPr lang="en-US"/>
        </a:p>
      </dgm:t>
    </dgm:pt>
    <dgm:pt modelId="{B843DDEB-D235-4E52-946F-BE5A024A3D1A}" type="sibTrans" cxnId="{99EB6B96-39CD-416D-B35A-BC31BC3D7DA8}">
      <dgm:prSet phldrT="02" phldr="0"/>
      <dgm:spPr/>
      <dgm:t>
        <a:bodyPr/>
        <a:lstStyle/>
        <a:p>
          <a:endParaRPr lang="en-US"/>
        </a:p>
      </dgm:t>
    </dgm:pt>
    <dgm:pt modelId="{BC61C973-3012-4C10-A0E0-4356B2C35481}">
      <dgm:prSet/>
      <dgm:spPr/>
      <dgm:t>
        <a:bodyPr/>
        <a:lstStyle/>
        <a:p>
          <a:r>
            <a:rPr lang="ja-JP"/>
            <a:t>天気情報取得プログラム</a:t>
          </a:r>
          <a:endParaRPr lang="en-US"/>
        </a:p>
      </dgm:t>
    </dgm:pt>
    <dgm:pt modelId="{A01D3D6C-0675-42F7-AF81-EE702D68D83F}" type="parTrans" cxnId="{9F4DB4A2-875E-4FEF-8FA9-6F99BDF3A97E}">
      <dgm:prSet/>
      <dgm:spPr/>
      <dgm:t>
        <a:bodyPr/>
        <a:lstStyle/>
        <a:p>
          <a:endParaRPr lang="en-US"/>
        </a:p>
      </dgm:t>
    </dgm:pt>
    <dgm:pt modelId="{80C165E7-7D0F-4DDC-AA51-B19526EBF07D}" type="sibTrans" cxnId="{9F4DB4A2-875E-4FEF-8FA9-6F99BDF3A97E}">
      <dgm:prSet phldrT="03" phldr="0"/>
      <dgm:spPr/>
      <dgm:t>
        <a:bodyPr/>
        <a:lstStyle/>
        <a:p>
          <a:endParaRPr lang="en-US"/>
        </a:p>
      </dgm:t>
    </dgm:pt>
    <dgm:pt modelId="{47B705CC-FEB6-43D9-B31C-0518CA7B9EBF}">
      <dgm:prSet/>
      <dgm:spPr/>
      <dgm:t>
        <a:bodyPr/>
        <a:lstStyle/>
        <a:p>
          <a:r>
            <a:rPr lang="ja-JP"/>
            <a:t>電気代計算プログラム</a:t>
          </a:r>
          <a:endParaRPr lang="en-US"/>
        </a:p>
      </dgm:t>
    </dgm:pt>
    <dgm:pt modelId="{8EF2B4F4-C4A0-446B-AB7C-70ED9AB15310}" type="parTrans" cxnId="{F5C756C0-A7FE-45E6-9405-CD2A77523288}">
      <dgm:prSet/>
      <dgm:spPr/>
      <dgm:t>
        <a:bodyPr/>
        <a:lstStyle/>
        <a:p>
          <a:endParaRPr lang="en-US"/>
        </a:p>
      </dgm:t>
    </dgm:pt>
    <dgm:pt modelId="{5E5EA41F-BE5F-4AB7-96A9-702E03B44AD3}" type="sibTrans" cxnId="{F5C756C0-A7FE-45E6-9405-CD2A77523288}">
      <dgm:prSet phldrT="04" phldr="0"/>
      <dgm:spPr/>
      <dgm:t>
        <a:bodyPr/>
        <a:lstStyle/>
        <a:p>
          <a:endParaRPr lang="en-US"/>
        </a:p>
      </dgm:t>
    </dgm:pt>
    <dgm:pt modelId="{D251489A-73FD-4B4C-8A18-5A575F5B2675}">
      <dgm:prSet/>
      <dgm:spPr/>
      <dgm:t>
        <a:bodyPr/>
        <a:lstStyle/>
        <a:p>
          <a:r>
            <a:rPr lang="ja-JP"/>
            <a:t>家計簿アプリ連携プログラム</a:t>
          </a:r>
          <a:endParaRPr lang="en-US"/>
        </a:p>
      </dgm:t>
    </dgm:pt>
    <dgm:pt modelId="{74A4939F-8E53-4C8D-9645-28A6246367D1}" type="parTrans" cxnId="{17375712-EC7A-4BBB-8BA3-0F3A50651047}">
      <dgm:prSet/>
      <dgm:spPr/>
      <dgm:t>
        <a:bodyPr/>
        <a:lstStyle/>
        <a:p>
          <a:endParaRPr lang="en-US"/>
        </a:p>
      </dgm:t>
    </dgm:pt>
    <dgm:pt modelId="{697657E0-38BC-4669-A311-66B32F599CDD}" type="sibTrans" cxnId="{17375712-EC7A-4BBB-8BA3-0F3A50651047}">
      <dgm:prSet phldrT="05" phldr="0"/>
      <dgm:spPr/>
      <dgm:t>
        <a:bodyPr/>
        <a:lstStyle/>
        <a:p>
          <a:endParaRPr lang="en-US"/>
        </a:p>
      </dgm:t>
    </dgm:pt>
    <dgm:pt modelId="{E95202FC-92E7-45EF-8004-D94C31360E72}">
      <dgm:prSet/>
      <dgm:spPr/>
      <dgm:t>
        <a:bodyPr/>
        <a:lstStyle/>
        <a:p>
          <a:r>
            <a:rPr lang="ja-JP"/>
            <a:t>設定管理プログラム</a:t>
          </a:r>
          <a:r>
            <a:rPr lang="en-US"/>
            <a:t>(LINE</a:t>
          </a:r>
          <a:r>
            <a:rPr lang="ja-JP"/>
            <a:t>からの金額設定</a:t>
          </a:r>
          <a:r>
            <a:rPr lang="en-US"/>
            <a:t>)</a:t>
          </a:r>
        </a:p>
      </dgm:t>
    </dgm:pt>
    <dgm:pt modelId="{97823106-C739-41F7-8A52-13E057F9A8C2}" type="parTrans" cxnId="{BA92F696-F410-4FB3-B7E0-CE13BA76881D}">
      <dgm:prSet/>
      <dgm:spPr/>
      <dgm:t>
        <a:bodyPr/>
        <a:lstStyle/>
        <a:p>
          <a:endParaRPr lang="en-US"/>
        </a:p>
      </dgm:t>
    </dgm:pt>
    <dgm:pt modelId="{65BDBBCC-6B05-4104-B141-4F6973D9D27A}" type="sibTrans" cxnId="{BA92F696-F410-4FB3-B7E0-CE13BA76881D}">
      <dgm:prSet phldrT="06" phldr="0"/>
      <dgm:spPr/>
      <dgm:t>
        <a:bodyPr/>
        <a:lstStyle/>
        <a:p>
          <a:endParaRPr lang="en-US"/>
        </a:p>
      </dgm:t>
    </dgm:pt>
    <dgm:pt modelId="{A18559C6-1B64-4AB4-9E77-8EA88B5DF17E}" type="pres">
      <dgm:prSet presAssocID="{439C7125-CAAB-46C0-BBCD-837C75851796}" presName="diagram" presStyleCnt="0">
        <dgm:presLayoutVars>
          <dgm:dir/>
          <dgm:resizeHandles val="exact"/>
        </dgm:presLayoutVars>
      </dgm:prSet>
      <dgm:spPr/>
    </dgm:pt>
    <dgm:pt modelId="{D6663CB9-2016-493B-B7D9-EC97C0E2F692}" type="pres">
      <dgm:prSet presAssocID="{CFC8BC2C-3F40-4CBB-9FBC-D6B84542B257}" presName="node" presStyleLbl="node1" presStyleIdx="0" presStyleCnt="6">
        <dgm:presLayoutVars>
          <dgm:bulletEnabled val="1"/>
        </dgm:presLayoutVars>
      </dgm:prSet>
      <dgm:spPr/>
    </dgm:pt>
    <dgm:pt modelId="{A8563199-F252-4C3F-9742-1830D70A0D78}" type="pres">
      <dgm:prSet presAssocID="{56B9CD09-772A-4413-8F41-09FC9A167823}" presName="sibTrans" presStyleCnt="0"/>
      <dgm:spPr/>
    </dgm:pt>
    <dgm:pt modelId="{76F26419-9B07-422A-BC7B-B64AAF585915}" type="pres">
      <dgm:prSet presAssocID="{75D80B74-5084-4194-8403-E8D954FAAC85}" presName="node" presStyleLbl="node1" presStyleIdx="1" presStyleCnt="6">
        <dgm:presLayoutVars>
          <dgm:bulletEnabled val="1"/>
        </dgm:presLayoutVars>
      </dgm:prSet>
      <dgm:spPr/>
    </dgm:pt>
    <dgm:pt modelId="{E57B1A3C-3CEC-444E-9FFD-1884ABEFF372}" type="pres">
      <dgm:prSet presAssocID="{B843DDEB-D235-4E52-946F-BE5A024A3D1A}" presName="sibTrans" presStyleCnt="0"/>
      <dgm:spPr/>
    </dgm:pt>
    <dgm:pt modelId="{90669F01-E9F8-4A3A-B4C1-E8E877B8DCED}" type="pres">
      <dgm:prSet presAssocID="{BC61C973-3012-4C10-A0E0-4356B2C35481}" presName="node" presStyleLbl="node1" presStyleIdx="2" presStyleCnt="6">
        <dgm:presLayoutVars>
          <dgm:bulletEnabled val="1"/>
        </dgm:presLayoutVars>
      </dgm:prSet>
      <dgm:spPr/>
    </dgm:pt>
    <dgm:pt modelId="{0BB7CA32-189F-4421-AFA4-5252DA305EF3}" type="pres">
      <dgm:prSet presAssocID="{80C165E7-7D0F-4DDC-AA51-B19526EBF07D}" presName="sibTrans" presStyleCnt="0"/>
      <dgm:spPr/>
    </dgm:pt>
    <dgm:pt modelId="{8DC94A0E-33E0-47F4-BE2B-EA38F9DCFCF5}" type="pres">
      <dgm:prSet presAssocID="{47B705CC-FEB6-43D9-B31C-0518CA7B9EBF}" presName="node" presStyleLbl="node1" presStyleIdx="3" presStyleCnt="6">
        <dgm:presLayoutVars>
          <dgm:bulletEnabled val="1"/>
        </dgm:presLayoutVars>
      </dgm:prSet>
      <dgm:spPr/>
    </dgm:pt>
    <dgm:pt modelId="{10875EF0-ECA3-459D-A190-C6ABC61672C0}" type="pres">
      <dgm:prSet presAssocID="{5E5EA41F-BE5F-4AB7-96A9-702E03B44AD3}" presName="sibTrans" presStyleCnt="0"/>
      <dgm:spPr/>
    </dgm:pt>
    <dgm:pt modelId="{F0E3D485-CB0F-4525-A922-A3F9E851DBA1}" type="pres">
      <dgm:prSet presAssocID="{D251489A-73FD-4B4C-8A18-5A575F5B2675}" presName="node" presStyleLbl="node1" presStyleIdx="4" presStyleCnt="6">
        <dgm:presLayoutVars>
          <dgm:bulletEnabled val="1"/>
        </dgm:presLayoutVars>
      </dgm:prSet>
      <dgm:spPr/>
    </dgm:pt>
    <dgm:pt modelId="{E05CD57D-0623-406E-A28A-D3B6B65D95A5}" type="pres">
      <dgm:prSet presAssocID="{697657E0-38BC-4669-A311-66B32F599CDD}" presName="sibTrans" presStyleCnt="0"/>
      <dgm:spPr/>
    </dgm:pt>
    <dgm:pt modelId="{BE21E7A6-E550-4BFC-83B5-980B31C444C1}" type="pres">
      <dgm:prSet presAssocID="{E95202FC-92E7-45EF-8004-D94C31360E72}" presName="node" presStyleLbl="node1" presStyleIdx="5" presStyleCnt="6">
        <dgm:presLayoutVars>
          <dgm:bulletEnabled val="1"/>
        </dgm:presLayoutVars>
      </dgm:prSet>
      <dgm:spPr/>
    </dgm:pt>
  </dgm:ptLst>
  <dgm:cxnLst>
    <dgm:cxn modelId="{17375712-EC7A-4BBB-8BA3-0F3A50651047}" srcId="{439C7125-CAAB-46C0-BBCD-837C75851796}" destId="{D251489A-73FD-4B4C-8A18-5A575F5B2675}" srcOrd="4" destOrd="0" parTransId="{74A4939F-8E53-4C8D-9645-28A6246367D1}" sibTransId="{697657E0-38BC-4669-A311-66B32F599CDD}"/>
    <dgm:cxn modelId="{A0F04129-D074-4519-A0C8-8DF899BFD40E}" type="presOf" srcId="{D251489A-73FD-4B4C-8A18-5A575F5B2675}" destId="{F0E3D485-CB0F-4525-A922-A3F9E851DBA1}" srcOrd="0" destOrd="0" presId="urn:microsoft.com/office/officeart/2005/8/layout/default"/>
    <dgm:cxn modelId="{C6DA7660-3E9E-4090-9296-04E1217FAE61}" srcId="{439C7125-CAAB-46C0-BBCD-837C75851796}" destId="{CFC8BC2C-3F40-4CBB-9FBC-D6B84542B257}" srcOrd="0" destOrd="0" parTransId="{971AA89C-84D6-47F5-8EA8-84FAFD799E7C}" sibTransId="{56B9CD09-772A-4413-8F41-09FC9A167823}"/>
    <dgm:cxn modelId="{9B9B0C48-388D-4106-AD13-4D4DC097355E}" type="presOf" srcId="{BC61C973-3012-4C10-A0E0-4356B2C35481}" destId="{90669F01-E9F8-4A3A-B4C1-E8E877B8DCED}" srcOrd="0" destOrd="0" presId="urn:microsoft.com/office/officeart/2005/8/layout/default"/>
    <dgm:cxn modelId="{A5176A48-D571-427C-901D-FEA3689C61FF}" type="presOf" srcId="{E95202FC-92E7-45EF-8004-D94C31360E72}" destId="{BE21E7A6-E550-4BFC-83B5-980B31C444C1}" srcOrd="0" destOrd="0" presId="urn:microsoft.com/office/officeart/2005/8/layout/default"/>
    <dgm:cxn modelId="{C555B67A-8554-4BEE-A347-FA87700E40B1}" type="presOf" srcId="{CFC8BC2C-3F40-4CBB-9FBC-D6B84542B257}" destId="{D6663CB9-2016-493B-B7D9-EC97C0E2F692}" srcOrd="0" destOrd="0" presId="urn:microsoft.com/office/officeart/2005/8/layout/default"/>
    <dgm:cxn modelId="{A9580887-BA58-4847-A4A6-C830D798E590}" type="presOf" srcId="{47B705CC-FEB6-43D9-B31C-0518CA7B9EBF}" destId="{8DC94A0E-33E0-47F4-BE2B-EA38F9DCFCF5}" srcOrd="0" destOrd="0" presId="urn:microsoft.com/office/officeart/2005/8/layout/default"/>
    <dgm:cxn modelId="{99EB6B96-39CD-416D-B35A-BC31BC3D7DA8}" srcId="{439C7125-CAAB-46C0-BBCD-837C75851796}" destId="{75D80B74-5084-4194-8403-E8D954FAAC85}" srcOrd="1" destOrd="0" parTransId="{E53469E5-8E1B-4412-90D4-B79A899A1AD2}" sibTransId="{B843DDEB-D235-4E52-946F-BE5A024A3D1A}"/>
    <dgm:cxn modelId="{BA92F696-F410-4FB3-B7E0-CE13BA76881D}" srcId="{439C7125-CAAB-46C0-BBCD-837C75851796}" destId="{E95202FC-92E7-45EF-8004-D94C31360E72}" srcOrd="5" destOrd="0" parTransId="{97823106-C739-41F7-8A52-13E057F9A8C2}" sibTransId="{65BDBBCC-6B05-4104-B141-4F6973D9D27A}"/>
    <dgm:cxn modelId="{9F4DB4A2-875E-4FEF-8FA9-6F99BDF3A97E}" srcId="{439C7125-CAAB-46C0-BBCD-837C75851796}" destId="{BC61C973-3012-4C10-A0E0-4356B2C35481}" srcOrd="2" destOrd="0" parTransId="{A01D3D6C-0675-42F7-AF81-EE702D68D83F}" sibTransId="{80C165E7-7D0F-4DDC-AA51-B19526EBF07D}"/>
    <dgm:cxn modelId="{F5C756C0-A7FE-45E6-9405-CD2A77523288}" srcId="{439C7125-CAAB-46C0-BBCD-837C75851796}" destId="{47B705CC-FEB6-43D9-B31C-0518CA7B9EBF}" srcOrd="3" destOrd="0" parTransId="{8EF2B4F4-C4A0-446B-AB7C-70ED9AB15310}" sibTransId="{5E5EA41F-BE5F-4AB7-96A9-702E03B44AD3}"/>
    <dgm:cxn modelId="{3E5D47C6-5720-43CB-83A4-E092655B3E62}" type="presOf" srcId="{439C7125-CAAB-46C0-BBCD-837C75851796}" destId="{A18559C6-1B64-4AB4-9E77-8EA88B5DF17E}" srcOrd="0" destOrd="0" presId="urn:microsoft.com/office/officeart/2005/8/layout/default"/>
    <dgm:cxn modelId="{8F76EAFB-03D0-44FD-80A3-69B7B20D4951}" type="presOf" srcId="{75D80B74-5084-4194-8403-E8D954FAAC85}" destId="{76F26419-9B07-422A-BC7B-B64AAF585915}" srcOrd="0" destOrd="0" presId="urn:microsoft.com/office/officeart/2005/8/layout/default"/>
    <dgm:cxn modelId="{3A11CAC5-DFB2-4AE8-BE46-1105BDBA067A}" type="presParOf" srcId="{A18559C6-1B64-4AB4-9E77-8EA88B5DF17E}" destId="{D6663CB9-2016-493B-B7D9-EC97C0E2F692}" srcOrd="0" destOrd="0" presId="urn:microsoft.com/office/officeart/2005/8/layout/default"/>
    <dgm:cxn modelId="{C4F3F858-7C2D-47E4-9D45-7A3D1E712FCF}" type="presParOf" srcId="{A18559C6-1B64-4AB4-9E77-8EA88B5DF17E}" destId="{A8563199-F252-4C3F-9742-1830D70A0D78}" srcOrd="1" destOrd="0" presId="urn:microsoft.com/office/officeart/2005/8/layout/default"/>
    <dgm:cxn modelId="{DB90054D-67F3-490C-9386-5871498F6C6D}" type="presParOf" srcId="{A18559C6-1B64-4AB4-9E77-8EA88B5DF17E}" destId="{76F26419-9B07-422A-BC7B-B64AAF585915}" srcOrd="2" destOrd="0" presId="urn:microsoft.com/office/officeart/2005/8/layout/default"/>
    <dgm:cxn modelId="{DF304F17-1E2D-47B3-B791-A99C9FBCC06C}" type="presParOf" srcId="{A18559C6-1B64-4AB4-9E77-8EA88B5DF17E}" destId="{E57B1A3C-3CEC-444E-9FFD-1884ABEFF372}" srcOrd="3" destOrd="0" presId="urn:microsoft.com/office/officeart/2005/8/layout/default"/>
    <dgm:cxn modelId="{28DFA9B3-4C82-4268-82D1-E5BCD8D0BC0D}" type="presParOf" srcId="{A18559C6-1B64-4AB4-9E77-8EA88B5DF17E}" destId="{90669F01-E9F8-4A3A-B4C1-E8E877B8DCED}" srcOrd="4" destOrd="0" presId="urn:microsoft.com/office/officeart/2005/8/layout/default"/>
    <dgm:cxn modelId="{D4017701-C2A0-4E15-91F6-848F5DCD09B8}" type="presParOf" srcId="{A18559C6-1B64-4AB4-9E77-8EA88B5DF17E}" destId="{0BB7CA32-189F-4421-AFA4-5252DA305EF3}" srcOrd="5" destOrd="0" presId="urn:microsoft.com/office/officeart/2005/8/layout/default"/>
    <dgm:cxn modelId="{228853BF-CAB8-4433-B768-114AB1972E39}" type="presParOf" srcId="{A18559C6-1B64-4AB4-9E77-8EA88B5DF17E}" destId="{8DC94A0E-33E0-47F4-BE2B-EA38F9DCFCF5}" srcOrd="6" destOrd="0" presId="urn:microsoft.com/office/officeart/2005/8/layout/default"/>
    <dgm:cxn modelId="{9790D8AB-3A9E-492A-BA94-DA7E4385BF1C}" type="presParOf" srcId="{A18559C6-1B64-4AB4-9E77-8EA88B5DF17E}" destId="{10875EF0-ECA3-459D-A190-C6ABC61672C0}" srcOrd="7" destOrd="0" presId="urn:microsoft.com/office/officeart/2005/8/layout/default"/>
    <dgm:cxn modelId="{FFE485F8-17EB-4226-ADFF-3FA91B3FD529}" type="presParOf" srcId="{A18559C6-1B64-4AB4-9E77-8EA88B5DF17E}" destId="{F0E3D485-CB0F-4525-A922-A3F9E851DBA1}" srcOrd="8" destOrd="0" presId="urn:microsoft.com/office/officeart/2005/8/layout/default"/>
    <dgm:cxn modelId="{6F38B95E-C795-4EEE-9C64-AE8A4BCC5E7A}" type="presParOf" srcId="{A18559C6-1B64-4AB4-9E77-8EA88B5DF17E}" destId="{E05CD57D-0623-406E-A28A-D3B6B65D95A5}" srcOrd="9" destOrd="0" presId="urn:microsoft.com/office/officeart/2005/8/layout/default"/>
    <dgm:cxn modelId="{370584A9-7E51-4836-99ED-921A7D575543}" type="presParOf" srcId="{A18559C6-1B64-4AB4-9E77-8EA88B5DF17E}" destId="{BE21E7A6-E550-4BFC-83B5-980B31C444C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2D8F0-E9D4-D349-ACEE-7250E266EB2B}">
      <dsp:nvSpPr>
        <dsp:cNvPr id="0" name=""/>
        <dsp:cNvSpPr/>
      </dsp:nvSpPr>
      <dsp:spPr>
        <a:xfrm>
          <a:off x="169564" y="2733"/>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sz="2200" kern="1200"/>
            <a:t>人感センサーに反応したら</a:t>
          </a:r>
          <a:r>
            <a:rPr lang="en-US" sz="2200" kern="1200"/>
            <a:t>ON</a:t>
          </a:r>
        </a:p>
      </dsp:txBody>
      <dsp:txXfrm>
        <a:off x="169564" y="2733"/>
        <a:ext cx="3123819" cy="1874291"/>
      </dsp:txXfrm>
    </dsp:sp>
    <dsp:sp modelId="{C0641E0D-8CBC-8B49-BF74-40C6055E034D}">
      <dsp:nvSpPr>
        <dsp:cNvPr id="0" name=""/>
        <dsp:cNvSpPr/>
      </dsp:nvSpPr>
      <dsp:spPr>
        <a:xfrm>
          <a:off x="3605765" y="2733"/>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err="1"/>
            <a:t>スマホからGPSを取得し</a:t>
          </a:r>
          <a:r>
            <a:rPr lang="ja-JP" sz="2200" kern="1200"/>
            <a:t>自宅から半径1km離れたら</a:t>
          </a:r>
          <a:r>
            <a:rPr lang="en-US" sz="2200" kern="1200"/>
            <a:t>OFF</a:t>
          </a:r>
        </a:p>
      </dsp:txBody>
      <dsp:txXfrm>
        <a:off x="3605765" y="2733"/>
        <a:ext cx="3123819" cy="1874291"/>
      </dsp:txXfrm>
    </dsp:sp>
    <dsp:sp modelId="{441153DD-6879-6444-B3A6-F4E01825401E}">
      <dsp:nvSpPr>
        <dsp:cNvPr id="0" name=""/>
        <dsp:cNvSpPr/>
      </dsp:nvSpPr>
      <dsp:spPr>
        <a:xfrm>
          <a:off x="7041966" y="2733"/>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LINEでも手動で動かせるようにする</a:t>
          </a:r>
        </a:p>
      </dsp:txBody>
      <dsp:txXfrm>
        <a:off x="7041966" y="2733"/>
        <a:ext cx="3123819" cy="1874291"/>
      </dsp:txXfrm>
    </dsp:sp>
    <dsp:sp modelId="{8FA6DED0-8212-554B-A557-879F0C841ADC}">
      <dsp:nvSpPr>
        <dsp:cNvPr id="0" name=""/>
        <dsp:cNvSpPr/>
      </dsp:nvSpPr>
      <dsp:spPr>
        <a:xfrm>
          <a:off x="169564" y="2189406"/>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ja-JP" sz="2200" kern="1200"/>
            <a:t>日の出時間を取得し電気がついていたら消す</a:t>
          </a:r>
          <a:endParaRPr lang="en-US" sz="2200" kern="1200"/>
        </a:p>
      </dsp:txBody>
      <dsp:txXfrm>
        <a:off x="169564" y="2189406"/>
        <a:ext cx="3123819" cy="1874291"/>
      </dsp:txXfrm>
    </dsp:sp>
    <dsp:sp modelId="{F160AF13-0781-A443-8528-902025CC4D43}">
      <dsp:nvSpPr>
        <dsp:cNvPr id="0" name=""/>
        <dsp:cNvSpPr/>
      </dsp:nvSpPr>
      <dsp:spPr>
        <a:xfrm>
          <a:off x="3605765" y="2189406"/>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ja-JP" sz="2200" kern="1200"/>
            <a:t>オフする度に電気代を計算し</a:t>
          </a:r>
          <a:r>
            <a:rPr lang="en-US" sz="2200" kern="1200"/>
            <a:t>、</a:t>
          </a:r>
          <a:r>
            <a:rPr lang="ja-JP" sz="2200" kern="1200"/>
            <a:t>超えたら強制</a:t>
          </a:r>
          <a:r>
            <a:rPr lang="en-US" sz="2200" kern="1200"/>
            <a:t>OFF</a:t>
          </a:r>
        </a:p>
      </dsp:txBody>
      <dsp:txXfrm>
        <a:off x="3605765" y="2189406"/>
        <a:ext cx="3123819" cy="1874291"/>
      </dsp:txXfrm>
    </dsp:sp>
    <dsp:sp modelId="{B11B40B3-768D-5047-A92F-90491439CA68}">
      <dsp:nvSpPr>
        <dsp:cNvPr id="0" name=""/>
        <dsp:cNvSpPr/>
      </dsp:nvSpPr>
      <dsp:spPr>
        <a:xfrm>
          <a:off x="7041966" y="2189406"/>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ja-JP" altLang="en-US" sz="2200" kern="1200"/>
            <a:t>家計簿アプリ</a:t>
          </a:r>
          <a:r>
            <a:rPr lang="ja-JP" sz="2200" kern="1200"/>
            <a:t>から支出額を取得し、節約できていなかったら強制</a:t>
          </a:r>
          <a:r>
            <a:rPr lang="en-US" sz="2200" kern="1200"/>
            <a:t>OFF</a:t>
          </a:r>
        </a:p>
      </dsp:txBody>
      <dsp:txXfrm>
        <a:off x="7041966" y="2189406"/>
        <a:ext cx="3123819" cy="1874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7F9B0-959F-4B1B-B4C8-1556E6CFE1D2}">
      <dsp:nvSpPr>
        <dsp:cNvPr id="0" name=""/>
        <dsp:cNvSpPr/>
      </dsp:nvSpPr>
      <dsp:spPr>
        <a:xfrm>
          <a:off x="228" y="519770"/>
          <a:ext cx="2759831" cy="33117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610" tIns="0" rIns="272610" bIns="330200" numCol="1" spcCol="1270" anchor="t" anchorCtr="0">
          <a:noAutofit/>
        </a:bodyPr>
        <a:lstStyle/>
        <a:p>
          <a:pPr marL="0" lvl="0" indent="0" algn="l" defTabSz="933450">
            <a:lnSpc>
              <a:spcPct val="90000"/>
            </a:lnSpc>
            <a:spcBef>
              <a:spcPct val="0"/>
            </a:spcBef>
            <a:spcAft>
              <a:spcPct val="35000"/>
            </a:spcAft>
            <a:buNone/>
          </a:pPr>
          <a:r>
            <a:rPr kumimoji="1" lang="ja-JP" sz="2100" kern="1200"/>
            <a:t>ユーザは</a:t>
          </a:r>
          <a:r>
            <a:rPr kumimoji="1" lang="en-US" sz="2100" kern="1200"/>
            <a:t>LINE</a:t>
          </a:r>
          <a:r>
            <a:rPr kumimoji="1" lang="ja-JP" sz="2100" kern="1200"/>
            <a:t>から</a:t>
          </a:r>
          <a:r>
            <a:rPr kumimoji="1" lang="ja-JP" altLang="en-US" sz="2100" kern="1200"/>
            <a:t>照明</a:t>
          </a:r>
          <a:r>
            <a:rPr kumimoji="1" lang="ja-JP" sz="2100" kern="1200"/>
            <a:t>の操作が行えること</a:t>
          </a:r>
          <a:endParaRPr lang="en-US" sz="2100" kern="1200"/>
        </a:p>
      </dsp:txBody>
      <dsp:txXfrm>
        <a:off x="228" y="1844489"/>
        <a:ext cx="2759831" cy="1987078"/>
      </dsp:txXfrm>
    </dsp:sp>
    <dsp:sp modelId="{3D168237-8E08-415E-B644-A31E5283EEF5}">
      <dsp:nvSpPr>
        <dsp:cNvPr id="0" name=""/>
        <dsp:cNvSpPr/>
      </dsp:nvSpPr>
      <dsp:spPr>
        <a:xfrm>
          <a:off x="228" y="519770"/>
          <a:ext cx="2759831" cy="132471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610" tIns="165100" rIns="272610" bIns="165100" numCol="1" spcCol="1270" anchor="ctr" anchorCtr="0">
          <a:noAutofit/>
        </a:bodyPr>
        <a:lstStyle/>
        <a:p>
          <a:pPr marL="0" lvl="0" indent="0" algn="l" defTabSz="2222500">
            <a:lnSpc>
              <a:spcPct val="90000"/>
            </a:lnSpc>
            <a:spcBef>
              <a:spcPct val="0"/>
            </a:spcBef>
            <a:spcAft>
              <a:spcPct val="35000"/>
            </a:spcAft>
            <a:buNone/>
          </a:pPr>
          <a:r>
            <a:rPr lang="en-US" sz="5000" kern="1200"/>
            <a:t>01</a:t>
          </a:r>
        </a:p>
      </dsp:txBody>
      <dsp:txXfrm>
        <a:off x="228" y="519770"/>
        <a:ext cx="2759831" cy="1324719"/>
      </dsp:txXfrm>
    </dsp:sp>
    <dsp:sp modelId="{1DDF50BB-778C-4F48-AE1D-0ACA05A8DEE8}">
      <dsp:nvSpPr>
        <dsp:cNvPr id="0" name=""/>
        <dsp:cNvSpPr/>
      </dsp:nvSpPr>
      <dsp:spPr>
        <a:xfrm>
          <a:off x="2980846" y="519770"/>
          <a:ext cx="2759831" cy="33117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610" tIns="0" rIns="272610" bIns="330200" numCol="1" spcCol="1270" anchor="t" anchorCtr="0">
          <a:noAutofit/>
        </a:bodyPr>
        <a:lstStyle/>
        <a:p>
          <a:pPr marL="0" lvl="0" indent="0" algn="l" defTabSz="933450">
            <a:lnSpc>
              <a:spcPct val="90000"/>
            </a:lnSpc>
            <a:spcBef>
              <a:spcPct val="0"/>
            </a:spcBef>
            <a:spcAft>
              <a:spcPct val="35000"/>
            </a:spcAft>
            <a:buNone/>
          </a:pPr>
          <a:r>
            <a:rPr kumimoji="1" lang="ja-JP" sz="2100" kern="1200"/>
            <a:t>ユーザは月初に電気代と支出の上限を</a:t>
          </a:r>
          <a:r>
            <a:rPr kumimoji="1" lang="en-US" sz="2100" kern="1200"/>
            <a:t>LINE</a:t>
          </a:r>
          <a:r>
            <a:rPr kumimoji="1" lang="ja-JP" sz="2100" kern="1200"/>
            <a:t>から設定出来ること</a:t>
          </a:r>
          <a:endParaRPr lang="en-US" sz="2100" kern="1200"/>
        </a:p>
      </dsp:txBody>
      <dsp:txXfrm>
        <a:off x="2980846" y="1844489"/>
        <a:ext cx="2759831" cy="1987078"/>
      </dsp:txXfrm>
    </dsp:sp>
    <dsp:sp modelId="{6971E3B6-8FB1-40A3-8B9D-8A261CA9C4D2}">
      <dsp:nvSpPr>
        <dsp:cNvPr id="0" name=""/>
        <dsp:cNvSpPr/>
      </dsp:nvSpPr>
      <dsp:spPr>
        <a:xfrm>
          <a:off x="2980846" y="519770"/>
          <a:ext cx="2759831" cy="132471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610" tIns="165100" rIns="272610" bIns="165100" numCol="1" spcCol="1270" anchor="ctr" anchorCtr="0">
          <a:noAutofit/>
        </a:bodyPr>
        <a:lstStyle/>
        <a:p>
          <a:pPr marL="0" lvl="0" indent="0" algn="l" defTabSz="2222500">
            <a:lnSpc>
              <a:spcPct val="90000"/>
            </a:lnSpc>
            <a:spcBef>
              <a:spcPct val="0"/>
            </a:spcBef>
            <a:spcAft>
              <a:spcPct val="35000"/>
            </a:spcAft>
            <a:buNone/>
          </a:pPr>
          <a:r>
            <a:rPr lang="en-US" sz="5000" kern="1200"/>
            <a:t>02</a:t>
          </a:r>
        </a:p>
      </dsp:txBody>
      <dsp:txXfrm>
        <a:off x="2980846" y="519770"/>
        <a:ext cx="2759831" cy="1324719"/>
      </dsp:txXfrm>
    </dsp:sp>
    <dsp:sp modelId="{88FFEB73-5FB4-41A3-B2AA-5FFC743EB267}">
      <dsp:nvSpPr>
        <dsp:cNvPr id="0" name=""/>
        <dsp:cNvSpPr/>
      </dsp:nvSpPr>
      <dsp:spPr>
        <a:xfrm>
          <a:off x="5961464" y="519770"/>
          <a:ext cx="2759831" cy="33117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610" tIns="0" rIns="272610" bIns="330200" numCol="1" spcCol="1270" anchor="t" anchorCtr="0">
          <a:noAutofit/>
        </a:bodyPr>
        <a:lstStyle/>
        <a:p>
          <a:pPr marL="0" lvl="0" indent="0" algn="l" defTabSz="933450">
            <a:lnSpc>
              <a:spcPct val="90000"/>
            </a:lnSpc>
            <a:spcBef>
              <a:spcPct val="0"/>
            </a:spcBef>
            <a:spcAft>
              <a:spcPct val="35000"/>
            </a:spcAft>
            <a:buNone/>
          </a:pPr>
          <a:r>
            <a:rPr kumimoji="1" lang="ja-JP" sz="2100" kern="1200"/>
            <a:t>ユーザは電気代と支出の上限を</a:t>
          </a:r>
          <a:r>
            <a:rPr kumimoji="1" lang="en-US" sz="2100" kern="1200"/>
            <a:t>LINE</a:t>
          </a:r>
          <a:r>
            <a:rPr kumimoji="1" lang="ja-JP" sz="2100" kern="1200"/>
            <a:t>から</a:t>
          </a:r>
          <a:r>
            <a:rPr lang="ja-JP" sz="2100" kern="1200"/>
            <a:t>確</a:t>
          </a:r>
          <a:r>
            <a:rPr lang="ja-JP" altLang="en-US" sz="2100" kern="1200">
              <a:latin typeface="游ゴシック Light" panose="02110004020202020204"/>
            </a:rPr>
            <a:t>認</a:t>
          </a:r>
          <a:r>
            <a:rPr lang="ja-JP" altLang="en-US" sz="2100" kern="1200"/>
            <a:t>・</a:t>
          </a:r>
          <a:r>
            <a:rPr kumimoji="1" lang="ja-JP" sz="2100" kern="1200"/>
            <a:t>変更出来ること</a:t>
          </a:r>
          <a:endParaRPr lang="en-US" sz="2100" kern="1200"/>
        </a:p>
      </dsp:txBody>
      <dsp:txXfrm>
        <a:off x="5961464" y="1844489"/>
        <a:ext cx="2759831" cy="1987078"/>
      </dsp:txXfrm>
    </dsp:sp>
    <dsp:sp modelId="{CDA6F97D-8AEC-494B-8EF4-F38070DFD248}">
      <dsp:nvSpPr>
        <dsp:cNvPr id="0" name=""/>
        <dsp:cNvSpPr/>
      </dsp:nvSpPr>
      <dsp:spPr>
        <a:xfrm>
          <a:off x="5961464" y="519770"/>
          <a:ext cx="2759831" cy="132471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610" tIns="165100" rIns="272610" bIns="165100" numCol="1" spcCol="1270" anchor="ctr" anchorCtr="0">
          <a:noAutofit/>
        </a:bodyPr>
        <a:lstStyle/>
        <a:p>
          <a:pPr marL="0" lvl="0" indent="0" algn="l" defTabSz="2222500">
            <a:lnSpc>
              <a:spcPct val="90000"/>
            </a:lnSpc>
            <a:spcBef>
              <a:spcPct val="0"/>
            </a:spcBef>
            <a:spcAft>
              <a:spcPct val="35000"/>
            </a:spcAft>
            <a:buNone/>
          </a:pPr>
          <a:r>
            <a:rPr lang="en-US" sz="5000" kern="1200"/>
            <a:t>03</a:t>
          </a:r>
        </a:p>
      </dsp:txBody>
      <dsp:txXfrm>
        <a:off x="5961464" y="519770"/>
        <a:ext cx="2759831" cy="1324719"/>
      </dsp:txXfrm>
    </dsp:sp>
    <dsp:sp modelId="{9DA43041-C371-48C8-A5BD-A968C461A8D9}">
      <dsp:nvSpPr>
        <dsp:cNvPr id="0" name=""/>
        <dsp:cNvSpPr/>
      </dsp:nvSpPr>
      <dsp:spPr>
        <a:xfrm>
          <a:off x="8942082" y="519770"/>
          <a:ext cx="2759831" cy="33117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610" tIns="0" rIns="272610" bIns="330200" numCol="1" spcCol="1270" anchor="t" anchorCtr="0">
          <a:noAutofit/>
        </a:bodyPr>
        <a:lstStyle/>
        <a:p>
          <a:pPr marL="0" lvl="0" indent="0" algn="l" defTabSz="933450">
            <a:lnSpc>
              <a:spcPct val="90000"/>
            </a:lnSpc>
            <a:spcBef>
              <a:spcPct val="0"/>
            </a:spcBef>
            <a:spcAft>
              <a:spcPct val="35000"/>
            </a:spcAft>
            <a:buNone/>
          </a:pPr>
          <a:r>
            <a:rPr lang="ja-JP" sz="2100" kern="1200"/>
            <a:t>ユーザは自動で</a:t>
          </a:r>
          <a:r>
            <a:rPr lang="ja-JP" altLang="en-US" sz="2100" kern="1200"/>
            <a:t>照明</a:t>
          </a:r>
          <a:r>
            <a:rPr lang="ja-JP" sz="2100" kern="1200"/>
            <a:t>が切り替わった時に</a:t>
          </a:r>
          <a:r>
            <a:rPr lang="en-US" sz="2100" kern="1200"/>
            <a:t>LINE</a:t>
          </a:r>
          <a:r>
            <a:rPr lang="ja-JP" sz="2100" kern="1200"/>
            <a:t>から通知を受け取れること</a:t>
          </a:r>
          <a:endParaRPr lang="en-US" sz="2100" kern="1200"/>
        </a:p>
      </dsp:txBody>
      <dsp:txXfrm>
        <a:off x="8942082" y="1844489"/>
        <a:ext cx="2759831" cy="1987078"/>
      </dsp:txXfrm>
    </dsp:sp>
    <dsp:sp modelId="{76A830A7-0430-464C-ADF5-74E01CB4D06E}">
      <dsp:nvSpPr>
        <dsp:cNvPr id="0" name=""/>
        <dsp:cNvSpPr/>
      </dsp:nvSpPr>
      <dsp:spPr>
        <a:xfrm>
          <a:off x="8942082" y="519770"/>
          <a:ext cx="2759831" cy="132471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610" tIns="165100" rIns="272610" bIns="165100" numCol="1" spcCol="1270" anchor="ctr" anchorCtr="0">
          <a:noAutofit/>
        </a:bodyPr>
        <a:lstStyle/>
        <a:p>
          <a:pPr marL="0" lvl="0" indent="0" algn="l" defTabSz="2222500">
            <a:lnSpc>
              <a:spcPct val="90000"/>
            </a:lnSpc>
            <a:spcBef>
              <a:spcPct val="0"/>
            </a:spcBef>
            <a:spcAft>
              <a:spcPct val="35000"/>
            </a:spcAft>
            <a:buNone/>
          </a:pPr>
          <a:r>
            <a:rPr lang="en-US" sz="5000" kern="1200"/>
            <a:t>04</a:t>
          </a:r>
        </a:p>
      </dsp:txBody>
      <dsp:txXfrm>
        <a:off x="8942082" y="519770"/>
        <a:ext cx="2759831" cy="1324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8A6E5-0AE5-0346-8F67-89CCB65242B7}">
      <dsp:nvSpPr>
        <dsp:cNvPr id="0" name=""/>
        <dsp:cNvSpPr/>
      </dsp:nvSpPr>
      <dsp:spPr>
        <a:xfrm>
          <a:off x="339885" y="462"/>
          <a:ext cx="2540941" cy="1524565"/>
        </a:xfrm>
        <a:prstGeom prst="roundRect">
          <a:avLst>
            <a:gd name="adj" fmla="val 10000"/>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游ゴシック Light" panose="02110004020202020204"/>
            </a:rPr>
            <a:t>LINE</a:t>
          </a:r>
          <a:r>
            <a:rPr lang="ja-JP" altLang="en-US" sz="2100" kern="1200">
              <a:latin typeface="游ゴシック Light" panose="02110004020202020204"/>
            </a:rPr>
            <a:t>受信</a:t>
          </a:r>
          <a:endParaRPr lang="en-US" sz="2100" kern="1200"/>
        </a:p>
      </dsp:txBody>
      <dsp:txXfrm>
        <a:off x="384538" y="45115"/>
        <a:ext cx="2451635" cy="1435259"/>
      </dsp:txXfrm>
    </dsp:sp>
    <dsp:sp modelId="{0E2EF1B9-1F63-324B-AAE6-971B1A66DAF1}">
      <dsp:nvSpPr>
        <dsp:cNvPr id="0" name=""/>
        <dsp:cNvSpPr/>
      </dsp:nvSpPr>
      <dsp:spPr>
        <a:xfrm>
          <a:off x="3104430" y="447667"/>
          <a:ext cx="538679" cy="630153"/>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104430" y="573698"/>
        <a:ext cx="377075" cy="378091"/>
      </dsp:txXfrm>
    </dsp:sp>
    <dsp:sp modelId="{C0558DEB-A50D-A84E-A874-9FE147F77567}">
      <dsp:nvSpPr>
        <dsp:cNvPr id="0" name=""/>
        <dsp:cNvSpPr/>
      </dsp:nvSpPr>
      <dsp:spPr>
        <a:xfrm>
          <a:off x="3897204" y="462"/>
          <a:ext cx="2540941" cy="1524565"/>
        </a:xfrm>
        <a:prstGeom prst="roundRect">
          <a:avLst>
            <a:gd name="adj" fmla="val 10000"/>
          </a:avLst>
        </a:prstGeom>
        <a:solidFill>
          <a:schemeClr val="accent1">
            <a:shade val="80000"/>
            <a:hueOff val="109120"/>
            <a:satOff val="-11378"/>
            <a:lumOff val="76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游ゴシック Light" panose="02110004020202020204"/>
            </a:rPr>
            <a:t>webhook</a:t>
          </a:r>
          <a:endParaRPr lang="en-US" sz="2100" kern="1200"/>
        </a:p>
      </dsp:txBody>
      <dsp:txXfrm>
        <a:off x="3941857" y="45115"/>
        <a:ext cx="2451635" cy="1435259"/>
      </dsp:txXfrm>
    </dsp:sp>
    <dsp:sp modelId="{13BDD090-2CA2-5E45-BE5E-47FC676A443F}">
      <dsp:nvSpPr>
        <dsp:cNvPr id="0" name=""/>
        <dsp:cNvSpPr/>
      </dsp:nvSpPr>
      <dsp:spPr>
        <a:xfrm>
          <a:off x="6661748" y="447667"/>
          <a:ext cx="538679" cy="630153"/>
        </a:xfrm>
        <a:prstGeom prst="rightArrow">
          <a:avLst>
            <a:gd name="adj1" fmla="val 60000"/>
            <a:gd name="adj2" fmla="val 50000"/>
          </a:avLst>
        </a:prstGeom>
        <a:solidFill>
          <a:schemeClr val="accent1">
            <a:shade val="90000"/>
            <a:hueOff val="136360"/>
            <a:satOff val="-14042"/>
            <a:lumOff val="91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661748" y="573698"/>
        <a:ext cx="377075" cy="378091"/>
      </dsp:txXfrm>
    </dsp:sp>
    <dsp:sp modelId="{161050C7-91BB-0944-97F1-95D8EC44592E}">
      <dsp:nvSpPr>
        <dsp:cNvPr id="0" name=""/>
        <dsp:cNvSpPr/>
      </dsp:nvSpPr>
      <dsp:spPr>
        <a:xfrm>
          <a:off x="7454522" y="462"/>
          <a:ext cx="2540941" cy="1524565"/>
        </a:xfrm>
        <a:prstGeom prst="roundRect">
          <a:avLst>
            <a:gd name="adj" fmla="val 10000"/>
          </a:avLst>
        </a:prstGeom>
        <a:solidFill>
          <a:schemeClr val="accent1">
            <a:shade val="80000"/>
            <a:hueOff val="218239"/>
            <a:satOff val="-22757"/>
            <a:lumOff val="1528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ja-JP" altLang="en-US" sz="2100" kern="1200">
              <a:latin typeface="游ゴシック Light" panose="02110004020202020204"/>
            </a:rPr>
            <a:t>メッセージ解析</a:t>
          </a:r>
          <a:endParaRPr lang="en-US" sz="2100" kern="1200">
            <a:latin typeface="游ゴシック Light" panose="02110004020202020204"/>
          </a:endParaRPr>
        </a:p>
      </dsp:txBody>
      <dsp:txXfrm>
        <a:off x="7499175" y="45115"/>
        <a:ext cx="2451635" cy="1435259"/>
      </dsp:txXfrm>
    </dsp:sp>
    <dsp:sp modelId="{132613F0-F397-8B40-96A3-14C25AFA241C}">
      <dsp:nvSpPr>
        <dsp:cNvPr id="0" name=""/>
        <dsp:cNvSpPr/>
      </dsp:nvSpPr>
      <dsp:spPr>
        <a:xfrm rot="5400000">
          <a:off x="8455653" y="1702893"/>
          <a:ext cx="538679" cy="630153"/>
        </a:xfrm>
        <a:prstGeom prst="rightArrow">
          <a:avLst>
            <a:gd name="adj1" fmla="val 60000"/>
            <a:gd name="adj2" fmla="val 50000"/>
          </a:avLst>
        </a:prstGeom>
        <a:solidFill>
          <a:schemeClr val="accent1">
            <a:shade val="90000"/>
            <a:hueOff val="272720"/>
            <a:satOff val="-28084"/>
            <a:lumOff val="183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8535947" y="1748630"/>
        <a:ext cx="378091" cy="377075"/>
      </dsp:txXfrm>
    </dsp:sp>
    <dsp:sp modelId="{DD642F59-D1F4-884A-84DB-1C5C82B22F6F}">
      <dsp:nvSpPr>
        <dsp:cNvPr id="0" name=""/>
        <dsp:cNvSpPr/>
      </dsp:nvSpPr>
      <dsp:spPr>
        <a:xfrm>
          <a:off x="7454522" y="2541403"/>
          <a:ext cx="2540941" cy="1524565"/>
        </a:xfrm>
        <a:prstGeom prst="roundRect">
          <a:avLst>
            <a:gd name="adj" fmla="val 10000"/>
          </a:avLst>
        </a:prstGeom>
        <a:solidFill>
          <a:schemeClr val="accent1">
            <a:shade val="80000"/>
            <a:hueOff val="327359"/>
            <a:satOff val="-34135"/>
            <a:lumOff val="2293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ja-JP" altLang="en-US" sz="2100" kern="1200">
              <a:latin typeface="游ゴシック Light" panose="02110004020202020204"/>
            </a:rPr>
            <a:t>照明操作｜電気代・支出額設定｜シート参照</a:t>
          </a:r>
          <a:endParaRPr lang="ja-JP" altLang="en-US" sz="2100" kern="1200"/>
        </a:p>
      </dsp:txBody>
      <dsp:txXfrm>
        <a:off x="7499175" y="2586056"/>
        <a:ext cx="2451635" cy="1435259"/>
      </dsp:txXfrm>
    </dsp:sp>
    <dsp:sp modelId="{67221199-1567-B24A-AC45-A54E7EEB8D2E}">
      <dsp:nvSpPr>
        <dsp:cNvPr id="0" name=""/>
        <dsp:cNvSpPr/>
      </dsp:nvSpPr>
      <dsp:spPr>
        <a:xfrm rot="10800000">
          <a:off x="6692240" y="2988609"/>
          <a:ext cx="538679" cy="630153"/>
        </a:xfrm>
        <a:prstGeom prst="rightArrow">
          <a:avLst>
            <a:gd name="adj1" fmla="val 60000"/>
            <a:gd name="adj2" fmla="val 50000"/>
          </a:avLst>
        </a:prstGeom>
        <a:solidFill>
          <a:schemeClr val="accent1">
            <a:shade val="90000"/>
            <a:hueOff val="409079"/>
            <a:satOff val="-42126"/>
            <a:lumOff val="274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6853844" y="3114640"/>
        <a:ext cx="377075" cy="378091"/>
      </dsp:txXfrm>
    </dsp:sp>
    <dsp:sp modelId="{2274B544-D8E8-3D4C-AFF2-B6310A7D4E81}">
      <dsp:nvSpPr>
        <dsp:cNvPr id="0" name=""/>
        <dsp:cNvSpPr/>
      </dsp:nvSpPr>
      <dsp:spPr>
        <a:xfrm>
          <a:off x="3897204" y="2541403"/>
          <a:ext cx="2540941" cy="1524565"/>
        </a:xfrm>
        <a:prstGeom prst="roundRect">
          <a:avLst>
            <a:gd name="adj" fmla="val 10000"/>
          </a:avLst>
        </a:prstGeom>
        <a:solidFill>
          <a:schemeClr val="accent1">
            <a:shade val="80000"/>
            <a:hueOff val="436479"/>
            <a:satOff val="-45514"/>
            <a:lumOff val="305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ja-JP" altLang="en-US" sz="2100" kern="1200">
              <a:latin typeface="游ゴシック Light" panose="02110004020202020204"/>
            </a:rPr>
            <a:t>シート記録/参照</a:t>
          </a:r>
          <a:endParaRPr lang="en-US" sz="2100" kern="1200"/>
        </a:p>
      </dsp:txBody>
      <dsp:txXfrm>
        <a:off x="3941857" y="2586056"/>
        <a:ext cx="2451635" cy="1435259"/>
      </dsp:txXfrm>
    </dsp:sp>
    <dsp:sp modelId="{4A69EEEF-BF51-5441-A5BE-BF0995A40C73}">
      <dsp:nvSpPr>
        <dsp:cNvPr id="0" name=""/>
        <dsp:cNvSpPr/>
      </dsp:nvSpPr>
      <dsp:spPr>
        <a:xfrm rot="10800000">
          <a:off x="3134921" y="2988609"/>
          <a:ext cx="538679" cy="630153"/>
        </a:xfrm>
        <a:prstGeom prst="rightArrow">
          <a:avLst>
            <a:gd name="adj1" fmla="val 60000"/>
            <a:gd name="adj2" fmla="val 50000"/>
          </a:avLst>
        </a:prstGeom>
        <a:solidFill>
          <a:schemeClr val="accent1">
            <a:shade val="90000"/>
            <a:hueOff val="545439"/>
            <a:satOff val="-56168"/>
            <a:lumOff val="366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296525" y="3114640"/>
        <a:ext cx="377075" cy="378091"/>
      </dsp:txXfrm>
    </dsp:sp>
    <dsp:sp modelId="{265FDB60-87F8-634F-A033-E3CB7E6B9CCE}">
      <dsp:nvSpPr>
        <dsp:cNvPr id="0" name=""/>
        <dsp:cNvSpPr/>
      </dsp:nvSpPr>
      <dsp:spPr>
        <a:xfrm>
          <a:off x="339885" y="2541403"/>
          <a:ext cx="2540941" cy="1524565"/>
        </a:xfrm>
        <a:prstGeom prst="roundRect">
          <a:avLst>
            <a:gd name="adj" fmla="val 10000"/>
          </a:avLst>
        </a:prstGeom>
        <a:solidFill>
          <a:schemeClr val="accent1">
            <a:shade val="80000"/>
            <a:hueOff val="545598"/>
            <a:satOff val="-56892"/>
            <a:lumOff val="382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游ゴシック Light" panose="02110004020202020204"/>
            </a:rPr>
            <a:t>LINE</a:t>
          </a:r>
          <a:r>
            <a:rPr lang="ja-JP" altLang="en-US" sz="2100" kern="1200">
              <a:latin typeface="游ゴシック Light" panose="02110004020202020204"/>
            </a:rPr>
            <a:t>返信</a:t>
          </a:r>
          <a:endParaRPr lang="ja-JP" altLang="en-US" sz="2100" kern="1200"/>
        </a:p>
      </dsp:txBody>
      <dsp:txXfrm>
        <a:off x="384538" y="2586056"/>
        <a:ext cx="2451635" cy="1435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14A6B-C40F-4305-ABDE-0F3514576DEC}">
      <dsp:nvSpPr>
        <dsp:cNvPr id="0" name=""/>
        <dsp:cNvSpPr/>
      </dsp:nvSpPr>
      <dsp:spPr>
        <a:xfrm>
          <a:off x="0" y="3756541"/>
          <a:ext cx="11816442" cy="82183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ja-JP" altLang="en-US" sz="2400" kern="1200">
              <a:latin typeface="游ゴシック Light" panose="02110004020202020204"/>
            </a:rPr>
            <a:t>LINE送信</a:t>
          </a:r>
          <a:endParaRPr lang="ja-JP" altLang="en-US" sz="2400" kern="1200"/>
        </a:p>
      </dsp:txBody>
      <dsp:txXfrm>
        <a:off x="0" y="3756541"/>
        <a:ext cx="11816442" cy="821839"/>
      </dsp:txXfrm>
    </dsp:sp>
    <dsp:sp modelId="{F60C4C6C-AA65-4551-81AF-085744B7BF48}">
      <dsp:nvSpPr>
        <dsp:cNvPr id="0" name=""/>
        <dsp:cNvSpPr/>
      </dsp:nvSpPr>
      <dsp:spPr>
        <a:xfrm rot="10800000">
          <a:off x="0" y="2504880"/>
          <a:ext cx="11816442" cy="1263989"/>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ja-JP" altLang="en-US" sz="2400" kern="1200">
              <a:latin typeface="游ゴシック Light" panose="02110004020202020204"/>
            </a:rPr>
            <a:t>スプレッドシート記録</a:t>
          </a:r>
          <a:endParaRPr lang="ja-JP" altLang="en-US" sz="2400" kern="1200"/>
        </a:p>
      </dsp:txBody>
      <dsp:txXfrm rot="10800000">
        <a:off x="0" y="2504880"/>
        <a:ext cx="11816442" cy="821302"/>
      </dsp:txXfrm>
    </dsp:sp>
    <dsp:sp modelId="{1C42528C-FDA8-4CAB-AC79-CB771A926529}">
      <dsp:nvSpPr>
        <dsp:cNvPr id="0" name=""/>
        <dsp:cNvSpPr/>
      </dsp:nvSpPr>
      <dsp:spPr>
        <a:xfrm rot="10800000">
          <a:off x="0" y="1253218"/>
          <a:ext cx="11816442" cy="1263989"/>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ja-JP" altLang="en-US" sz="2400" kern="1200">
              <a:latin typeface="游ゴシック Light" panose="02110004020202020204"/>
            </a:rPr>
            <a:t>照明操作</a:t>
          </a:r>
          <a:endParaRPr lang="ja-JP" altLang="en-US" sz="2400" kern="1200"/>
        </a:p>
      </dsp:txBody>
      <dsp:txXfrm rot="10800000">
        <a:off x="0" y="1253218"/>
        <a:ext cx="11816442" cy="821302"/>
      </dsp:txXfrm>
    </dsp:sp>
    <dsp:sp modelId="{C46F944B-70CF-43BA-966E-05A53F8655CB}">
      <dsp:nvSpPr>
        <dsp:cNvPr id="0" name=""/>
        <dsp:cNvSpPr/>
      </dsp:nvSpPr>
      <dsp:spPr>
        <a:xfrm rot="10800000">
          <a:off x="0" y="1557"/>
          <a:ext cx="11816442" cy="1263989"/>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ja-JP" altLang="en-US" sz="2400" kern="1200">
              <a:latin typeface="游ゴシック Light" panose="02110004020202020204"/>
            </a:rPr>
            <a:t>位置情報｜人感センサー｜時間</a:t>
          </a:r>
          <a:endParaRPr lang="ja-JP" altLang="en-US" sz="2400" kern="1200"/>
        </a:p>
      </dsp:txBody>
      <dsp:txXfrm rot="10800000">
        <a:off x="0" y="1557"/>
        <a:ext cx="11816442" cy="821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63CB9-2016-493B-B7D9-EC97C0E2F692}">
      <dsp:nvSpPr>
        <dsp:cNvPr id="0" name=""/>
        <dsp:cNvSpPr/>
      </dsp:nvSpPr>
      <dsp:spPr>
        <a:xfrm>
          <a:off x="307345" y="1546"/>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kumimoji="1" lang="en-US" sz="2800" kern="1200">
              <a:latin typeface="游ゴシック Light" panose="02110004020202020204"/>
            </a:rPr>
            <a:t>LINE</a:t>
          </a:r>
          <a:r>
            <a:rPr kumimoji="1" lang="ja-JP" sz="2800" kern="1200"/>
            <a:t>管理用プログラム</a:t>
          </a:r>
          <a:r>
            <a:rPr kumimoji="1" lang="en-US" sz="2800" kern="1200"/>
            <a:t>(</a:t>
          </a:r>
          <a:r>
            <a:rPr kumimoji="1" lang="ja-JP" sz="2800" kern="1200"/>
            <a:t>送信・返信</a:t>
          </a:r>
          <a:r>
            <a:rPr kumimoji="1" lang="en-US" sz="2800" kern="1200"/>
            <a:t>)</a:t>
          </a:r>
          <a:endParaRPr kumimoji="1" lang="en-US" altLang="ja-JP" sz="2800" kern="1200">
            <a:latin typeface="游ゴシック Light" panose="02110004020202020204"/>
          </a:endParaRPr>
        </a:p>
      </dsp:txBody>
      <dsp:txXfrm>
        <a:off x="307345" y="1546"/>
        <a:ext cx="3222855" cy="1933713"/>
      </dsp:txXfrm>
    </dsp:sp>
    <dsp:sp modelId="{76F26419-9B07-422A-BC7B-B64AAF585915}">
      <dsp:nvSpPr>
        <dsp:cNvPr id="0" name=""/>
        <dsp:cNvSpPr/>
      </dsp:nvSpPr>
      <dsp:spPr>
        <a:xfrm>
          <a:off x="3852486" y="1546"/>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Remo3</a:t>
          </a:r>
          <a:r>
            <a:rPr lang="ja-JP" sz="2800" kern="1200"/>
            <a:t>の制御プログラム</a:t>
          </a:r>
          <a:r>
            <a:rPr lang="en-US" sz="2800" kern="1200"/>
            <a:t>(</a:t>
          </a:r>
          <a:r>
            <a:rPr lang="ja-JP" sz="2800" kern="1200"/>
            <a:t>人感センサー・</a:t>
          </a:r>
          <a:r>
            <a:rPr lang="en-US" sz="2800" kern="1200"/>
            <a:t>ON/OFF)</a:t>
          </a:r>
        </a:p>
      </dsp:txBody>
      <dsp:txXfrm>
        <a:off x="3852486" y="1546"/>
        <a:ext cx="3222855" cy="1933713"/>
      </dsp:txXfrm>
    </dsp:sp>
    <dsp:sp modelId="{90669F01-E9F8-4A3A-B4C1-E8E877B8DCED}">
      <dsp:nvSpPr>
        <dsp:cNvPr id="0" name=""/>
        <dsp:cNvSpPr/>
      </dsp:nvSpPr>
      <dsp:spPr>
        <a:xfrm>
          <a:off x="7397627" y="1546"/>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ja-JP" sz="2800" kern="1200"/>
            <a:t>天気情報取得プログラム</a:t>
          </a:r>
          <a:endParaRPr lang="en-US" sz="2800" kern="1200"/>
        </a:p>
      </dsp:txBody>
      <dsp:txXfrm>
        <a:off x="7397627" y="1546"/>
        <a:ext cx="3222855" cy="1933713"/>
      </dsp:txXfrm>
    </dsp:sp>
    <dsp:sp modelId="{8DC94A0E-33E0-47F4-BE2B-EA38F9DCFCF5}">
      <dsp:nvSpPr>
        <dsp:cNvPr id="0" name=""/>
        <dsp:cNvSpPr/>
      </dsp:nvSpPr>
      <dsp:spPr>
        <a:xfrm>
          <a:off x="307345" y="2257545"/>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ja-JP" sz="2800" kern="1200"/>
            <a:t>電気代計算プログラム</a:t>
          </a:r>
          <a:endParaRPr lang="en-US" sz="2800" kern="1200"/>
        </a:p>
      </dsp:txBody>
      <dsp:txXfrm>
        <a:off x="307345" y="2257545"/>
        <a:ext cx="3222855" cy="1933713"/>
      </dsp:txXfrm>
    </dsp:sp>
    <dsp:sp modelId="{F0E3D485-CB0F-4525-A922-A3F9E851DBA1}">
      <dsp:nvSpPr>
        <dsp:cNvPr id="0" name=""/>
        <dsp:cNvSpPr/>
      </dsp:nvSpPr>
      <dsp:spPr>
        <a:xfrm>
          <a:off x="3852486" y="2257545"/>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ja-JP" sz="2800" kern="1200"/>
            <a:t>家計簿アプリ連携プログラム</a:t>
          </a:r>
          <a:endParaRPr lang="en-US" sz="2800" kern="1200"/>
        </a:p>
      </dsp:txBody>
      <dsp:txXfrm>
        <a:off x="3852486" y="2257545"/>
        <a:ext cx="3222855" cy="1933713"/>
      </dsp:txXfrm>
    </dsp:sp>
    <dsp:sp modelId="{BE21E7A6-E550-4BFC-83B5-980B31C444C1}">
      <dsp:nvSpPr>
        <dsp:cNvPr id="0" name=""/>
        <dsp:cNvSpPr/>
      </dsp:nvSpPr>
      <dsp:spPr>
        <a:xfrm>
          <a:off x="7397627" y="2257545"/>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ja-JP" sz="2800" kern="1200"/>
            <a:t>設定管理プログラム</a:t>
          </a:r>
          <a:r>
            <a:rPr lang="en-US" sz="2800" kern="1200"/>
            <a:t>(LINE</a:t>
          </a:r>
          <a:r>
            <a:rPr lang="ja-JP" sz="2800" kern="1200"/>
            <a:t>からの金額設定</a:t>
          </a:r>
          <a:r>
            <a:rPr lang="en-US" sz="2800" kern="1200"/>
            <a:t>)</a:t>
          </a:r>
        </a:p>
      </dsp:txBody>
      <dsp:txXfrm>
        <a:off x="7397627" y="2257545"/>
        <a:ext cx="3222855" cy="193371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0D2C6-3820-4B12-B4A4-E6F95ABEDB0D}" type="datetimeFigureOut">
              <a:t>6/11/2025</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F7602-4AFB-4C2F-BC32-ADA84B66EA3B}" type="slidenum">
              <a:t>‹#›</a:t>
            </a:fld>
            <a:endParaRPr kumimoji="1" lang="en-US"/>
          </a:p>
        </p:txBody>
      </p:sp>
    </p:spTree>
    <p:extLst>
      <p:ext uri="{BB962C8B-B14F-4D97-AF65-F5344CB8AC3E}">
        <p14:creationId xmlns:p14="http://schemas.microsoft.com/office/powerpoint/2010/main" val="35699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cs typeface="Calibri"/>
            </a:endParaRPr>
          </a:p>
        </p:txBody>
      </p:sp>
      <p:sp>
        <p:nvSpPr>
          <p:cNvPr id="4" name="Slide Number Placeholder 3"/>
          <p:cNvSpPr>
            <a:spLocks noGrp="1"/>
          </p:cNvSpPr>
          <p:nvPr>
            <p:ph type="sldNum" sz="quarter" idx="5"/>
          </p:nvPr>
        </p:nvSpPr>
        <p:spPr/>
        <p:txBody>
          <a:bodyPr/>
          <a:lstStyle/>
          <a:p>
            <a:fld id="{6D7F7602-4AFB-4C2F-BC32-ADA84B66EA3B}" type="slidenum">
              <a:t>1</a:t>
            </a:fld>
            <a:endParaRPr kumimoji="1" lang="en-US"/>
          </a:p>
        </p:txBody>
      </p:sp>
    </p:spTree>
    <p:extLst>
      <p:ext uri="{BB962C8B-B14F-4D97-AF65-F5344CB8AC3E}">
        <p14:creationId xmlns:p14="http://schemas.microsoft.com/office/powerpoint/2010/main" val="243627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7F7602-4AFB-4C2F-BC32-ADA84B66EA3B}" type="slidenum">
              <a:rPr lang="en-US" altLang="ja-JP" smtClean="0"/>
              <a:t>3</a:t>
            </a:fld>
            <a:endParaRPr kumimoji="1" lang="ja-JP" altLang="en-US"/>
          </a:p>
        </p:txBody>
      </p:sp>
    </p:spTree>
    <p:extLst>
      <p:ext uri="{BB962C8B-B14F-4D97-AF65-F5344CB8AC3E}">
        <p14:creationId xmlns:p14="http://schemas.microsoft.com/office/powerpoint/2010/main" val="285161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82D1D-CFA4-797D-1F1C-6C7C768CCA4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A5989D9-9478-C4B5-BC53-A4D56819E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535E7C-BE52-2D0A-4F4F-B6A0B79FECB9}"/>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1F9ADC95-C5C8-7481-862D-A527EBA4F3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465210-7A77-3E35-8485-93CC04ED3974}"/>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385150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DBC79-5517-7C0D-780E-014D3237D9D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E126EC-845A-C767-206C-53DA916313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62897B-AEFF-7C99-0DF2-9CC595A3F938}"/>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58D0F663-4134-F5A5-D10F-8D08D59CAA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845952-DEAB-00C3-7966-FCF455287A4A}"/>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392570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88E20EC-FB6F-6EB8-C9D0-B0D652F6F4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6E1D15-2D8C-8A32-249A-C65DC21EB91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F6C52F-353B-F1B9-FCA1-DF6CBFBF932E}"/>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5084CCB6-234C-B77A-A378-FDAD3A2DFF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C79622-A77E-934E-F10D-36B4DCBDD323}"/>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425146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9663B-D327-8B9F-C9FE-B3C51B8A69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3BC36F-E8D6-6F2F-59E4-CDD420FA6F8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EA93A9-BABD-C4A3-7066-51548EE17E39}"/>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C643BC9B-2F24-D439-9CDD-510493566E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240347-FEB8-6A47-A0AA-7E6AE27116C4}"/>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23029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4C2-71FE-D98F-963B-BE789249C73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AA209D-D9BA-0D7C-C473-A6D3C26126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0E02977-B3DD-B5FE-E99E-BF5C4CF8C930}"/>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8607BA0B-87EA-582D-B8C8-D501AD7EC7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4014F9-BFD0-E161-5B81-71C07F5D5B01}"/>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54837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3FAE8A-19A8-2EC1-5028-DB77906C3C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218270-FF7B-F1ED-DFA8-56F1D70933E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E233B7-2452-F1EC-6912-D0957AD6DD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1E5B7F-ABFC-F6CD-AA54-D875BEFBA3D9}"/>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6" name="フッター プレースホルダー 5">
            <a:extLst>
              <a:ext uri="{FF2B5EF4-FFF2-40B4-BE49-F238E27FC236}">
                <a16:creationId xmlns:a16="http://schemas.microsoft.com/office/drawing/2014/main" id="{FAC657A5-76CC-992B-5FBA-F348E18582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DF2D2F-A467-C609-A1BF-571CEA246DB8}"/>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11226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5AF391-CDA0-9B76-D916-79EB9339C30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DC69C7-6787-A8E1-86DE-004A52BAAC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EDFC56-2F3A-8596-7E6B-FD6F822128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6D3C4C-CD1F-C15C-F97E-67080B393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35986BB-9136-A62F-4724-D1A9DD92EF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3F75AA7-0B0F-8FA2-2D77-89CD6C4B8C08}"/>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8" name="フッター プレースホルダー 7">
            <a:extLst>
              <a:ext uri="{FF2B5EF4-FFF2-40B4-BE49-F238E27FC236}">
                <a16:creationId xmlns:a16="http://schemas.microsoft.com/office/drawing/2014/main" id="{8E28F687-3A3B-171C-CFC8-3A58742B058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CB1BB2-A378-B049-6EB4-4AC34197C2DA}"/>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248836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3321D-C06B-FEC5-F5CF-12F0103F32F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C9448E-80AF-7F4A-CB80-7A778A2735B8}"/>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4" name="フッター プレースホルダー 3">
            <a:extLst>
              <a:ext uri="{FF2B5EF4-FFF2-40B4-BE49-F238E27FC236}">
                <a16:creationId xmlns:a16="http://schemas.microsoft.com/office/drawing/2014/main" id="{88E2BF46-44CA-496B-C2F1-6E53BCDA4E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8623441-E575-78C9-33B7-62709FABF718}"/>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60255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A452DDD-D062-0447-A63F-90B95DB0A175}"/>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3" name="フッター プレースホルダー 2">
            <a:extLst>
              <a:ext uri="{FF2B5EF4-FFF2-40B4-BE49-F238E27FC236}">
                <a16:creationId xmlns:a16="http://schemas.microsoft.com/office/drawing/2014/main" id="{4AD5DE1D-53D3-402F-7C9B-D859D5715F9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AF7116-0FC7-02BA-B64F-CA6854CB2E13}"/>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317622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439479-9D2A-85EA-D56A-3DF98DCA53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D75D00-8930-9FB0-B385-9E565752D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26BFF8B-3031-BB0B-9B23-1C1951D31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7191AA-5DB4-01F0-DA8B-3D67E431F63B}"/>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6" name="フッター プレースホルダー 5">
            <a:extLst>
              <a:ext uri="{FF2B5EF4-FFF2-40B4-BE49-F238E27FC236}">
                <a16:creationId xmlns:a16="http://schemas.microsoft.com/office/drawing/2014/main" id="{F73E0C87-0AF1-0211-0CE6-40009060D2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8A6052-4044-A26D-EC18-697DF5AFF990}"/>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21536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44DF6-6BC4-1858-7F70-1F7E7C2BFF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03E363-0FDB-BF90-CF10-70E226F9E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8FCF7B-A8A4-DCA5-9670-592C7F683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A920D6D-8A70-34CF-5C87-0E16B00833E0}"/>
              </a:ext>
            </a:extLst>
          </p:cNvPr>
          <p:cNvSpPr>
            <a:spLocks noGrp="1"/>
          </p:cNvSpPr>
          <p:nvPr>
            <p:ph type="dt" sz="half" idx="10"/>
          </p:nvPr>
        </p:nvSpPr>
        <p:spPr/>
        <p:txBody>
          <a:bodyPr/>
          <a:lstStyle/>
          <a:p>
            <a:fld id="{DCF6301D-2FB4-214D-AF2A-CF359A8E20BC}" type="datetimeFigureOut">
              <a:rPr kumimoji="1" lang="ja-JP" altLang="en-US" smtClean="0"/>
              <a:t>2025/6/11</a:t>
            </a:fld>
            <a:endParaRPr kumimoji="1" lang="ja-JP" altLang="en-US"/>
          </a:p>
        </p:txBody>
      </p:sp>
      <p:sp>
        <p:nvSpPr>
          <p:cNvPr id="6" name="フッター プレースホルダー 5">
            <a:extLst>
              <a:ext uri="{FF2B5EF4-FFF2-40B4-BE49-F238E27FC236}">
                <a16:creationId xmlns:a16="http://schemas.microsoft.com/office/drawing/2014/main" id="{A51F04D3-691C-8DFF-8735-1331173F7D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6AA78E-BC4B-5F7E-5841-D21EDDC351DB}"/>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24020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5BB2009-419F-476E-4374-443E6B46C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3E9E5D-4C16-BE93-6195-6F4B75BED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31D117-DFDA-5BF8-273C-109E56A22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F6301D-2FB4-214D-AF2A-CF359A8E20BC}"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8DC55FCA-AC42-67CD-5687-6785B1992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4C0A914-8F97-FBF8-0719-9F38CFA43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323446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EAC86A5-4EE6-BC37-E4CD-58A01F08A81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ja-JP" altLang="en-US" sz="4800" b="1" kern="1200">
                <a:solidFill>
                  <a:srgbClr val="FFFFFF"/>
                </a:solidFill>
                <a:latin typeface="+mj-lt"/>
                <a:ea typeface="+mj-ea"/>
                <a:cs typeface="+mj-cs"/>
              </a:rPr>
              <a:t>中間発表</a:t>
            </a:r>
          </a:p>
        </p:txBody>
      </p:sp>
      <p:sp>
        <p:nvSpPr>
          <p:cNvPr id="3" name="テキスト プレースホルダー 2">
            <a:extLst>
              <a:ext uri="{FF2B5EF4-FFF2-40B4-BE49-F238E27FC236}">
                <a16:creationId xmlns:a16="http://schemas.microsoft.com/office/drawing/2014/main" id="{63E1CC1E-B8FD-3CCF-2B2A-CBAFCC3A7F80}"/>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ja-JP" altLang="en-US" kern="1200">
                <a:solidFill>
                  <a:schemeClr val="tx1"/>
                </a:solidFill>
                <a:latin typeface="+mn-lt"/>
                <a:ea typeface="+mn-ea"/>
                <a:cs typeface="+mn-cs"/>
              </a:rPr>
              <a:t>グループ</a:t>
            </a:r>
            <a:r>
              <a:rPr lang="en-US" altLang="ja-JP" kern="1200">
                <a:solidFill>
                  <a:schemeClr val="tx1"/>
                </a:solidFill>
                <a:latin typeface="+mn-lt"/>
                <a:ea typeface="+mn-ea"/>
                <a:cs typeface="+mn-cs"/>
              </a:rPr>
              <a:t>10</a:t>
            </a:r>
          </a:p>
        </p:txBody>
      </p:sp>
    </p:spTree>
    <p:extLst>
      <p:ext uri="{BB962C8B-B14F-4D97-AF65-F5344CB8AC3E}">
        <p14:creationId xmlns:p14="http://schemas.microsoft.com/office/powerpoint/2010/main" val="332063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8E0B3B-9861-0A96-AC58-E43F2493EF7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3F9FF53-86FB-F9D0-CA1D-C87CBBFA6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9" name="Rectangle 8">
            <a:extLst>
              <a:ext uri="{FF2B5EF4-FFF2-40B4-BE49-F238E27FC236}">
                <a16:creationId xmlns:a16="http://schemas.microsoft.com/office/drawing/2014/main" id="{889BCF31-77C6-764D-87D5-6646D72C7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1" name="Rectangle 10">
            <a:extLst>
              <a:ext uri="{FF2B5EF4-FFF2-40B4-BE49-F238E27FC236}">
                <a16:creationId xmlns:a16="http://schemas.microsoft.com/office/drawing/2014/main" id="{BA11DAF0-99EC-9DB3-275B-A794968DC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3" name="Rectangle 12">
            <a:extLst>
              <a:ext uri="{FF2B5EF4-FFF2-40B4-BE49-F238E27FC236}">
                <a16:creationId xmlns:a16="http://schemas.microsoft.com/office/drawing/2014/main" id="{9E4532E6-B02C-6A9E-CF55-FFC58759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5" name="Rectangle 14">
            <a:extLst>
              <a:ext uri="{FF2B5EF4-FFF2-40B4-BE49-F238E27FC236}">
                <a16:creationId xmlns:a16="http://schemas.microsoft.com/office/drawing/2014/main" id="{CCE9F2F5-7C13-F010-7EC6-3CF28806C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7" name="Rectangle 16">
            <a:extLst>
              <a:ext uri="{FF2B5EF4-FFF2-40B4-BE49-F238E27FC236}">
                <a16:creationId xmlns:a16="http://schemas.microsoft.com/office/drawing/2014/main" id="{3DCDA9C2-931B-0D3F-D166-DD9CFEF8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9" name="Freeform: Shape 18">
            <a:extLst>
              <a:ext uri="{FF2B5EF4-FFF2-40B4-BE49-F238E27FC236}">
                <a16:creationId xmlns:a16="http://schemas.microsoft.com/office/drawing/2014/main" id="{29BB630F-14DE-F200-563D-BA7D324D0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2" name="タイトル 1">
            <a:extLst>
              <a:ext uri="{FF2B5EF4-FFF2-40B4-BE49-F238E27FC236}">
                <a16:creationId xmlns:a16="http://schemas.microsoft.com/office/drawing/2014/main" id="{ACA0CB3C-96F0-6517-E8A6-20B50A1BDDA2}"/>
              </a:ext>
            </a:extLst>
          </p:cNvPr>
          <p:cNvSpPr>
            <a:spLocks noGrp="1"/>
          </p:cNvSpPr>
          <p:nvPr>
            <p:ph type="title"/>
          </p:nvPr>
        </p:nvSpPr>
        <p:spPr>
          <a:xfrm>
            <a:off x="2020905" y="827948"/>
            <a:ext cx="8147713" cy="3081242"/>
          </a:xfrm>
        </p:spPr>
        <p:txBody>
          <a:bodyPr vert="horz" lIns="91440" tIns="45720" rIns="91440" bIns="45720" rtlCol="0" anchor="ctr">
            <a:normAutofit/>
          </a:bodyPr>
          <a:lstStyle/>
          <a:p>
            <a:pPr algn="ctr"/>
            <a:r>
              <a:rPr kumimoji="1" lang="en-US" altLang="ja-JP" sz="4800" b="1" kern="1200">
                <a:solidFill>
                  <a:srgbClr val="FFFFFF"/>
                </a:solidFill>
                <a:latin typeface="+mj-lt"/>
                <a:ea typeface="+mj-ea"/>
                <a:cs typeface="+mj-cs"/>
              </a:rPr>
              <a:t>3</a:t>
            </a:r>
            <a:r>
              <a:rPr kumimoji="1" lang="ja-JP" altLang="en-US" sz="4800" b="1" kern="1200">
                <a:solidFill>
                  <a:srgbClr val="FFFFFF"/>
                </a:solidFill>
                <a:latin typeface="+mj-lt"/>
                <a:ea typeface="+mj-ea"/>
                <a:cs typeface="+mj-cs"/>
              </a:rPr>
              <a:t>：プロジェクト計画</a:t>
            </a:r>
          </a:p>
        </p:txBody>
      </p:sp>
    </p:spTree>
    <p:extLst>
      <p:ext uri="{BB962C8B-B14F-4D97-AF65-F5344CB8AC3E}">
        <p14:creationId xmlns:p14="http://schemas.microsoft.com/office/powerpoint/2010/main" val="114096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B371C0-9BD0-4EE8-764A-8FEC7743C41B}"/>
              </a:ext>
            </a:extLst>
          </p:cNvPr>
          <p:cNvSpPr>
            <a:spLocks noGrp="1"/>
          </p:cNvSpPr>
          <p:nvPr>
            <p:ph type="title"/>
          </p:nvPr>
        </p:nvSpPr>
        <p:spPr>
          <a:xfrm>
            <a:off x="462118" y="220160"/>
            <a:ext cx="10515600" cy="1325563"/>
          </a:xfrm>
        </p:spPr>
        <p:txBody>
          <a:bodyPr>
            <a:normAutofit/>
          </a:bodyPr>
          <a:lstStyle/>
          <a:p>
            <a:r>
              <a:rPr kumimoji="1" lang="ja-JP" altLang="en-US" sz="4800" b="1">
                <a:solidFill>
                  <a:schemeClr val="accent1"/>
                </a:solidFill>
                <a:ea typeface="游ゴシック Light"/>
              </a:rPr>
              <a:t>開発体制</a:t>
            </a:r>
          </a:p>
        </p:txBody>
      </p:sp>
      <p:sp>
        <p:nvSpPr>
          <p:cNvPr id="3" name="コンテンツ プレースホルダー 2">
            <a:extLst>
              <a:ext uri="{FF2B5EF4-FFF2-40B4-BE49-F238E27FC236}">
                <a16:creationId xmlns:a16="http://schemas.microsoft.com/office/drawing/2014/main" id="{97CE2413-68ED-3BF7-262C-3CF59DB45AFC}"/>
              </a:ext>
            </a:extLst>
          </p:cNvPr>
          <p:cNvSpPr>
            <a:spLocks noGrp="1"/>
          </p:cNvSpPr>
          <p:nvPr>
            <p:ph idx="1"/>
          </p:nvPr>
        </p:nvSpPr>
        <p:spPr>
          <a:xfrm>
            <a:off x="0" y="3513323"/>
            <a:ext cx="3355675" cy="498207"/>
          </a:xfrm>
        </p:spPr>
        <p:txBody>
          <a:bodyPr vert="horz" lIns="91440" tIns="45720" rIns="91440" bIns="45720" rtlCol="0" anchor="t">
            <a:noAutofit/>
          </a:bodyPr>
          <a:lstStyle/>
          <a:p>
            <a:pPr marL="0" indent="0">
              <a:buNone/>
            </a:pPr>
            <a:r>
              <a:rPr lang="ja-JP" altLang="en-US" sz="3200">
                <a:solidFill>
                  <a:schemeClr val="accent1"/>
                </a:solidFill>
                <a:ea typeface="游ゴシック"/>
              </a:rPr>
              <a:t>リーダー：中谷</a:t>
            </a:r>
          </a:p>
        </p:txBody>
      </p:sp>
      <p:sp>
        <p:nvSpPr>
          <p:cNvPr id="4" name="TextBox 3">
            <a:extLst>
              <a:ext uri="{FF2B5EF4-FFF2-40B4-BE49-F238E27FC236}">
                <a16:creationId xmlns:a16="http://schemas.microsoft.com/office/drawing/2014/main" id="{C9973EAA-29FC-873D-93A4-CCF7D52A31B8}"/>
              </a:ext>
            </a:extLst>
          </p:cNvPr>
          <p:cNvSpPr txBox="1"/>
          <p:nvPr/>
        </p:nvSpPr>
        <p:spPr>
          <a:xfrm>
            <a:off x="4893825" y="2123558"/>
            <a:ext cx="431033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solidFill>
                  <a:schemeClr val="accent1"/>
                </a:solidFill>
                <a:ea typeface="游ゴシック"/>
              </a:rPr>
              <a:t>開発文書責任者：小川</a:t>
            </a:r>
            <a:endParaRPr lang="en-US" sz="3200">
              <a:solidFill>
                <a:schemeClr val="accent1"/>
              </a:solidFill>
            </a:endParaRPr>
          </a:p>
        </p:txBody>
      </p:sp>
      <p:sp>
        <p:nvSpPr>
          <p:cNvPr id="5" name="TextBox 4">
            <a:extLst>
              <a:ext uri="{FF2B5EF4-FFF2-40B4-BE49-F238E27FC236}">
                <a16:creationId xmlns:a16="http://schemas.microsoft.com/office/drawing/2014/main" id="{094545F1-B34C-D9DA-5B0C-00AAAB411A26}"/>
              </a:ext>
            </a:extLst>
          </p:cNvPr>
          <p:cNvSpPr txBox="1"/>
          <p:nvPr/>
        </p:nvSpPr>
        <p:spPr>
          <a:xfrm>
            <a:off x="4887015" y="3470867"/>
            <a:ext cx="46841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solidFill>
                  <a:schemeClr val="accent1"/>
                </a:solidFill>
                <a:ea typeface="游ゴシック"/>
              </a:rPr>
              <a:t>プログラム責任者：羽野</a:t>
            </a:r>
            <a:endParaRPr lang="en-US" sz="3200">
              <a:solidFill>
                <a:schemeClr val="accent1"/>
              </a:solidFill>
              <a:ea typeface="游ゴシック" panose="02110004020202020204"/>
            </a:endParaRPr>
          </a:p>
        </p:txBody>
      </p:sp>
      <p:sp>
        <p:nvSpPr>
          <p:cNvPr id="6" name="TextBox 5">
            <a:extLst>
              <a:ext uri="{FF2B5EF4-FFF2-40B4-BE49-F238E27FC236}">
                <a16:creationId xmlns:a16="http://schemas.microsoft.com/office/drawing/2014/main" id="{2EF062B5-AABA-19D3-3C99-A2CBF33F22CD}"/>
              </a:ext>
            </a:extLst>
          </p:cNvPr>
          <p:cNvSpPr txBox="1"/>
          <p:nvPr/>
        </p:nvSpPr>
        <p:spPr>
          <a:xfrm>
            <a:off x="4881718" y="4934331"/>
            <a:ext cx="41809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solidFill>
                  <a:schemeClr val="accent1"/>
                </a:solidFill>
                <a:ea typeface="游ゴシック"/>
              </a:rPr>
              <a:t>資料責任者：山谷</a:t>
            </a:r>
            <a:endParaRPr lang="en-US" sz="3200">
              <a:solidFill>
                <a:schemeClr val="accent1"/>
              </a:solidFill>
            </a:endParaRPr>
          </a:p>
        </p:txBody>
      </p:sp>
      <p:cxnSp>
        <p:nvCxnSpPr>
          <p:cNvPr id="7" name="Straight Arrow Connector 6">
            <a:extLst>
              <a:ext uri="{FF2B5EF4-FFF2-40B4-BE49-F238E27FC236}">
                <a16:creationId xmlns:a16="http://schemas.microsoft.com/office/drawing/2014/main" id="{D2406494-A902-60A3-CFBB-0A2F73696955}"/>
              </a:ext>
            </a:extLst>
          </p:cNvPr>
          <p:cNvCxnSpPr>
            <a:cxnSpLocks/>
          </p:cNvCxnSpPr>
          <p:nvPr/>
        </p:nvCxnSpPr>
        <p:spPr>
          <a:xfrm>
            <a:off x="3633536" y="2435319"/>
            <a:ext cx="988633" cy="0"/>
          </a:xfrm>
          <a:prstGeom prst="straightConnector1">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8697CC7A-D196-7F9F-D7B7-4108F60EEDF7}"/>
              </a:ext>
            </a:extLst>
          </p:cNvPr>
          <p:cNvCxnSpPr/>
          <p:nvPr/>
        </p:nvCxnSpPr>
        <p:spPr>
          <a:xfrm>
            <a:off x="3633536" y="2435319"/>
            <a:ext cx="13999" cy="2793368"/>
          </a:xfrm>
          <a:prstGeom prst="bentConnector3">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8FCEBC6E-85E6-8C3F-5A45-909F55CD34B7}"/>
              </a:ext>
            </a:extLst>
          </p:cNvPr>
          <p:cNvCxnSpPr>
            <a:cxnSpLocks/>
          </p:cNvCxnSpPr>
          <p:nvPr/>
        </p:nvCxnSpPr>
        <p:spPr>
          <a:xfrm>
            <a:off x="3647535" y="5228687"/>
            <a:ext cx="988633" cy="0"/>
          </a:xfrm>
          <a:prstGeom prst="straightConnector1">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2D7F0BE-04A4-E925-0D8B-FE8DA4722128}"/>
              </a:ext>
            </a:extLst>
          </p:cNvPr>
          <p:cNvCxnSpPr>
            <a:cxnSpLocks/>
          </p:cNvCxnSpPr>
          <p:nvPr/>
        </p:nvCxnSpPr>
        <p:spPr>
          <a:xfrm>
            <a:off x="3138274" y="3833706"/>
            <a:ext cx="1535350" cy="0"/>
          </a:xfrm>
          <a:prstGeom prst="straightConnector1">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F4A77E62-0975-A59F-1CFE-C0FE5DC50532}"/>
              </a:ext>
            </a:extLst>
          </p:cNvPr>
          <p:cNvSpPr txBox="1"/>
          <p:nvPr/>
        </p:nvSpPr>
        <p:spPr>
          <a:xfrm>
            <a:off x="9204157" y="2043383"/>
            <a:ext cx="2954655" cy="646331"/>
          </a:xfrm>
          <a:prstGeom prst="rect">
            <a:avLst/>
          </a:prstGeom>
          <a:noFill/>
        </p:spPr>
        <p:txBody>
          <a:bodyPr wrap="none" rtlCol="0">
            <a:spAutoFit/>
          </a:bodyPr>
          <a:lstStyle/>
          <a:p>
            <a:pPr marL="285750" indent="-285750">
              <a:buFont typeface="Arial" panose="020B0604020202020204" pitchFamily="34" charset="0"/>
              <a:buChar char="•"/>
            </a:pPr>
            <a:r>
              <a:rPr lang="ja-JP" altLang="en-US">
                <a:solidFill>
                  <a:schemeClr val="accent1"/>
                </a:solidFill>
              </a:rPr>
              <a:t>要求書</a:t>
            </a:r>
            <a:r>
              <a:rPr lang="en-US" altLang="ja-JP">
                <a:solidFill>
                  <a:schemeClr val="accent1"/>
                </a:solidFill>
              </a:rPr>
              <a:t>,</a:t>
            </a:r>
            <a:r>
              <a:rPr lang="ja-JP" altLang="en-US">
                <a:solidFill>
                  <a:schemeClr val="accent1"/>
                </a:solidFill>
              </a:rPr>
              <a:t>設計書</a:t>
            </a:r>
            <a:r>
              <a:rPr lang="en-US" altLang="ja-JP">
                <a:solidFill>
                  <a:schemeClr val="accent1"/>
                </a:solidFill>
              </a:rPr>
              <a:t>,</a:t>
            </a:r>
          </a:p>
          <a:p>
            <a:r>
              <a:rPr lang="ja-JP" altLang="en-US">
                <a:solidFill>
                  <a:schemeClr val="accent1"/>
                </a:solidFill>
              </a:rPr>
              <a:t>プロジェクト計画書の管理</a:t>
            </a:r>
            <a:endParaRPr lang="en-US" altLang="ja-JP">
              <a:solidFill>
                <a:schemeClr val="accent1"/>
              </a:solidFill>
            </a:endParaRPr>
          </a:p>
        </p:txBody>
      </p:sp>
      <p:sp>
        <p:nvSpPr>
          <p:cNvPr id="12" name="テキスト ボックス 11">
            <a:extLst>
              <a:ext uri="{FF2B5EF4-FFF2-40B4-BE49-F238E27FC236}">
                <a16:creationId xmlns:a16="http://schemas.microsoft.com/office/drawing/2014/main" id="{747535C4-50A0-B88C-E198-E0E7CFDB99B4}"/>
              </a:ext>
            </a:extLst>
          </p:cNvPr>
          <p:cNvSpPr txBox="1"/>
          <p:nvPr/>
        </p:nvSpPr>
        <p:spPr>
          <a:xfrm>
            <a:off x="9535289" y="3577760"/>
            <a:ext cx="2550698" cy="369332"/>
          </a:xfrm>
          <a:prstGeom prst="rect">
            <a:avLst/>
          </a:prstGeom>
          <a:noFill/>
        </p:spPr>
        <p:txBody>
          <a:bodyPr wrap="none" rtlCol="0">
            <a:spAutoFit/>
          </a:bodyPr>
          <a:lstStyle/>
          <a:p>
            <a:pPr marL="285750" indent="-285750">
              <a:buFont typeface="Arial" panose="020B0604020202020204" pitchFamily="34" charset="0"/>
              <a:buChar char="•"/>
            </a:pPr>
            <a:r>
              <a:rPr lang="ja-JP" altLang="en-US">
                <a:solidFill>
                  <a:schemeClr val="accent1"/>
                </a:solidFill>
              </a:rPr>
              <a:t>各モジュールの管理</a:t>
            </a:r>
            <a:endParaRPr lang="en-US" altLang="ja-JP">
              <a:solidFill>
                <a:schemeClr val="accent1"/>
              </a:solidFill>
            </a:endParaRPr>
          </a:p>
        </p:txBody>
      </p:sp>
      <p:sp>
        <p:nvSpPr>
          <p:cNvPr id="13" name="テキスト ボックス 12">
            <a:extLst>
              <a:ext uri="{FF2B5EF4-FFF2-40B4-BE49-F238E27FC236}">
                <a16:creationId xmlns:a16="http://schemas.microsoft.com/office/drawing/2014/main" id="{AF2E556A-16AB-B205-DCEB-2DF5B9255AE5}"/>
              </a:ext>
            </a:extLst>
          </p:cNvPr>
          <p:cNvSpPr txBox="1"/>
          <p:nvPr/>
        </p:nvSpPr>
        <p:spPr>
          <a:xfrm>
            <a:off x="8599117" y="5042052"/>
            <a:ext cx="3533340" cy="369332"/>
          </a:xfrm>
          <a:prstGeom prst="rect">
            <a:avLst/>
          </a:prstGeom>
          <a:noFill/>
        </p:spPr>
        <p:txBody>
          <a:bodyPr wrap="none" rtlCol="0">
            <a:spAutoFit/>
          </a:bodyPr>
          <a:lstStyle/>
          <a:p>
            <a:pPr marL="285750" indent="-285750">
              <a:buFont typeface="Arial" panose="020B0604020202020204" pitchFamily="34" charset="0"/>
              <a:buChar char="•"/>
            </a:pPr>
            <a:r>
              <a:rPr lang="ja-JP" altLang="en-US">
                <a:solidFill>
                  <a:schemeClr val="accent1"/>
                </a:solidFill>
              </a:rPr>
              <a:t>中間発表</a:t>
            </a:r>
            <a:r>
              <a:rPr lang="en-US" altLang="ja-JP">
                <a:solidFill>
                  <a:schemeClr val="accent1"/>
                </a:solidFill>
              </a:rPr>
              <a:t>,</a:t>
            </a:r>
            <a:r>
              <a:rPr lang="ja-JP" altLang="en-US">
                <a:solidFill>
                  <a:schemeClr val="accent1"/>
                </a:solidFill>
              </a:rPr>
              <a:t>成果発表資料の管理</a:t>
            </a:r>
            <a:endParaRPr lang="en-US" altLang="ja-JP">
              <a:solidFill>
                <a:schemeClr val="accent1"/>
              </a:solidFill>
            </a:endParaRPr>
          </a:p>
        </p:txBody>
      </p:sp>
    </p:spTree>
    <p:extLst>
      <p:ext uri="{BB962C8B-B14F-4D97-AF65-F5344CB8AC3E}">
        <p14:creationId xmlns:p14="http://schemas.microsoft.com/office/powerpoint/2010/main" val="300534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AC6EC-2A7C-86B1-12DF-18F1D412606D}"/>
              </a:ext>
            </a:extLst>
          </p:cNvPr>
          <p:cNvSpPr>
            <a:spLocks noGrp="1"/>
          </p:cNvSpPr>
          <p:nvPr>
            <p:ph type="title"/>
          </p:nvPr>
        </p:nvSpPr>
        <p:spPr>
          <a:xfrm>
            <a:off x="609600" y="0"/>
            <a:ext cx="10515600" cy="1325563"/>
          </a:xfrm>
        </p:spPr>
        <p:txBody>
          <a:bodyPr/>
          <a:lstStyle/>
          <a:p>
            <a:r>
              <a:rPr kumimoji="1" lang="ja-JP" altLang="en-US" b="1">
                <a:solidFill>
                  <a:srgbClr val="156082"/>
                </a:solidFill>
              </a:rPr>
              <a:t>開発スケジュール</a:t>
            </a:r>
          </a:p>
        </p:txBody>
      </p:sp>
      <p:graphicFrame>
        <p:nvGraphicFramePr>
          <p:cNvPr id="4" name="コンテンツ プレースホルダー 3">
            <a:extLst>
              <a:ext uri="{FF2B5EF4-FFF2-40B4-BE49-F238E27FC236}">
                <a16:creationId xmlns:a16="http://schemas.microsoft.com/office/drawing/2014/main" id="{6B2C802D-18A1-D0F5-801F-5A2D1518229F}"/>
              </a:ext>
            </a:extLst>
          </p:cNvPr>
          <p:cNvGraphicFramePr>
            <a:graphicFrameLocks noGrp="1"/>
          </p:cNvGraphicFramePr>
          <p:nvPr>
            <p:ph idx="1"/>
            <p:extLst>
              <p:ext uri="{D42A27DB-BD31-4B8C-83A1-F6EECF244321}">
                <p14:modId xmlns:p14="http://schemas.microsoft.com/office/powerpoint/2010/main" val="1727273045"/>
              </p:ext>
            </p:extLst>
          </p:nvPr>
        </p:nvGraphicFramePr>
        <p:xfrm>
          <a:off x="609600" y="1325563"/>
          <a:ext cx="10972800" cy="493776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487875393"/>
                    </a:ext>
                  </a:extLst>
                </a:gridCol>
                <a:gridCol w="1828800">
                  <a:extLst>
                    <a:ext uri="{9D8B030D-6E8A-4147-A177-3AD203B41FA5}">
                      <a16:colId xmlns:a16="http://schemas.microsoft.com/office/drawing/2014/main" val="3864731225"/>
                    </a:ext>
                  </a:extLst>
                </a:gridCol>
                <a:gridCol w="914400">
                  <a:extLst>
                    <a:ext uri="{9D8B030D-6E8A-4147-A177-3AD203B41FA5}">
                      <a16:colId xmlns:a16="http://schemas.microsoft.com/office/drawing/2014/main" val="1070761396"/>
                    </a:ext>
                  </a:extLst>
                </a:gridCol>
                <a:gridCol w="914400">
                  <a:extLst>
                    <a:ext uri="{9D8B030D-6E8A-4147-A177-3AD203B41FA5}">
                      <a16:colId xmlns:a16="http://schemas.microsoft.com/office/drawing/2014/main" val="1306234086"/>
                    </a:ext>
                  </a:extLst>
                </a:gridCol>
                <a:gridCol w="914400">
                  <a:extLst>
                    <a:ext uri="{9D8B030D-6E8A-4147-A177-3AD203B41FA5}">
                      <a16:colId xmlns:a16="http://schemas.microsoft.com/office/drawing/2014/main" val="2816881871"/>
                    </a:ext>
                  </a:extLst>
                </a:gridCol>
                <a:gridCol w="914400">
                  <a:extLst>
                    <a:ext uri="{9D8B030D-6E8A-4147-A177-3AD203B41FA5}">
                      <a16:colId xmlns:a16="http://schemas.microsoft.com/office/drawing/2014/main" val="3290822326"/>
                    </a:ext>
                  </a:extLst>
                </a:gridCol>
                <a:gridCol w="914400">
                  <a:extLst>
                    <a:ext uri="{9D8B030D-6E8A-4147-A177-3AD203B41FA5}">
                      <a16:colId xmlns:a16="http://schemas.microsoft.com/office/drawing/2014/main" val="2597241693"/>
                    </a:ext>
                  </a:extLst>
                </a:gridCol>
                <a:gridCol w="914400">
                  <a:extLst>
                    <a:ext uri="{9D8B030D-6E8A-4147-A177-3AD203B41FA5}">
                      <a16:colId xmlns:a16="http://schemas.microsoft.com/office/drawing/2014/main" val="2514107083"/>
                    </a:ext>
                  </a:extLst>
                </a:gridCol>
              </a:tblGrid>
              <a:tr h="0">
                <a:tc>
                  <a:txBody>
                    <a:bodyPr/>
                    <a:lstStyle/>
                    <a:p>
                      <a:pPr algn="ctr"/>
                      <a:r>
                        <a:rPr kumimoji="1" lang="ja-JP" altLang="en-US">
                          <a:solidFill>
                            <a:schemeClr val="bg1"/>
                          </a:solidFill>
                        </a:rPr>
                        <a:t>タスク</a:t>
                      </a:r>
                    </a:p>
                  </a:txBody>
                  <a:tcPr>
                    <a:lnL w="12700" cap="flat" cmpd="sng" algn="ctr">
                      <a:solidFill>
                        <a:srgbClr val="15608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ja-JP" altLang="en-US">
                          <a:solidFill>
                            <a:schemeClr val="bg1"/>
                          </a:solidFill>
                        </a:rPr>
                        <a:t>担当</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6/4</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6/11</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6/18</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6/25</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7/2</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7/9</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extLst>
                  <a:ext uri="{0D108BD9-81ED-4DB2-BD59-A6C34878D82A}">
                    <a16:rowId xmlns:a16="http://schemas.microsoft.com/office/drawing/2014/main" val="349887618"/>
                  </a:ext>
                </a:extLst>
              </a:tr>
              <a:tr h="0">
                <a:tc>
                  <a:txBody>
                    <a:bodyPr/>
                    <a:lstStyle/>
                    <a:p>
                      <a:pPr algn="just"/>
                      <a:r>
                        <a:rPr kumimoji="1" lang="ja-JP" altLang="en-US">
                          <a:solidFill>
                            <a:srgbClr val="156082"/>
                          </a:solidFill>
                        </a:rPr>
                        <a:t>要求仕様・設計のみなおし</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全員</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60821515"/>
                  </a:ext>
                </a:extLst>
              </a:tr>
              <a:tr h="0">
                <a:tc>
                  <a:txBody>
                    <a:bodyPr/>
                    <a:lstStyle/>
                    <a:p>
                      <a:pPr algn="just"/>
                      <a:r>
                        <a:rPr kumimoji="1" lang="ja-JP" altLang="en-US">
                          <a:solidFill>
                            <a:srgbClr val="156082"/>
                          </a:solidFill>
                        </a:rPr>
                        <a:t>スプレッドシート管理用プログラム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山谷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5376613"/>
                  </a:ext>
                </a:extLst>
              </a:tr>
              <a:tr h="0">
                <a:tc>
                  <a:txBody>
                    <a:bodyPr/>
                    <a:lstStyle/>
                    <a:p>
                      <a:pPr algn="just"/>
                      <a:r>
                        <a:rPr kumimoji="1" lang="en-US" altLang="ja-JP">
                          <a:solidFill>
                            <a:srgbClr val="156082"/>
                          </a:solidFill>
                        </a:rPr>
                        <a:t>Remo 3</a:t>
                      </a:r>
                      <a:r>
                        <a:rPr kumimoji="1" lang="ja-JP" altLang="en-US">
                          <a:solidFill>
                            <a:srgbClr val="156082"/>
                          </a:solidFill>
                        </a:rPr>
                        <a:t>からのデータ取得用プログラム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小川</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4730246"/>
                  </a:ext>
                </a:extLst>
              </a:tr>
              <a:tr h="0">
                <a:tc>
                  <a:txBody>
                    <a:bodyPr/>
                    <a:lstStyle/>
                    <a:p>
                      <a:pPr algn="just"/>
                      <a:r>
                        <a:rPr kumimoji="1" lang="en-US" altLang="ja-JP">
                          <a:solidFill>
                            <a:srgbClr val="156082"/>
                          </a:solidFill>
                        </a:rPr>
                        <a:t>LINE</a:t>
                      </a:r>
                      <a:r>
                        <a:rPr kumimoji="1" lang="ja-JP" altLang="en-US">
                          <a:solidFill>
                            <a:srgbClr val="156082"/>
                          </a:solidFill>
                        </a:rPr>
                        <a:t>への送信・受信用プログラム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6416107"/>
                  </a:ext>
                </a:extLst>
              </a:tr>
              <a:tr h="0">
                <a:tc>
                  <a:txBody>
                    <a:bodyPr/>
                    <a:lstStyle/>
                    <a:p>
                      <a:pPr algn="just"/>
                      <a:r>
                        <a:rPr kumimoji="1" lang="en-US" altLang="ja-JP">
                          <a:solidFill>
                            <a:srgbClr val="156082"/>
                          </a:solidFill>
                        </a:rPr>
                        <a:t>LINE</a:t>
                      </a:r>
                      <a:r>
                        <a:rPr kumimoji="1" lang="ja-JP" altLang="en-US">
                          <a:solidFill>
                            <a:srgbClr val="156082"/>
                          </a:solidFill>
                        </a:rPr>
                        <a:t>への返信用プログラム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5299939"/>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a:solidFill>
                            <a:srgbClr val="156082"/>
                          </a:solidFill>
                        </a:rPr>
                        <a:t>Zaim</a:t>
                      </a:r>
                      <a:r>
                        <a:rPr kumimoji="1" lang="ja-JP" altLang="en-US">
                          <a:solidFill>
                            <a:srgbClr val="156082"/>
                          </a:solidFill>
                        </a:rPr>
                        <a:t>から支出額取得用プログラム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羽野</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1545613"/>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a:solidFill>
                            <a:srgbClr val="156082"/>
                          </a:solidFill>
                        </a:rPr>
                        <a:t>電気代を計算し、設定金額と比較するプログラム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羽野</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4389012"/>
                  </a:ext>
                </a:extLst>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1" lang="en-US" altLang="ja-JP">
                          <a:solidFill>
                            <a:srgbClr val="156082"/>
                          </a:solidFill>
                        </a:rPr>
                        <a:t>Remo 3</a:t>
                      </a:r>
                      <a:r>
                        <a:rPr kumimoji="1" lang="ja-JP" altLang="en-US">
                          <a:solidFill>
                            <a:srgbClr val="156082"/>
                          </a:solidFill>
                        </a:rPr>
                        <a:t>からライト点灯・消灯用プログラム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9295900"/>
                  </a:ext>
                </a:extLst>
              </a:tr>
            </a:tbl>
          </a:graphicData>
        </a:graphic>
      </p:graphicFrame>
    </p:spTree>
    <p:extLst>
      <p:ext uri="{BB962C8B-B14F-4D97-AF65-F5344CB8AC3E}">
        <p14:creationId xmlns:p14="http://schemas.microsoft.com/office/powerpoint/2010/main" val="245582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D3DDC-C24C-8199-3642-04F37CA78D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3C30FC-C7EB-1E7C-EE97-917622B04EC4}"/>
              </a:ext>
            </a:extLst>
          </p:cNvPr>
          <p:cNvSpPr>
            <a:spLocks noGrp="1"/>
          </p:cNvSpPr>
          <p:nvPr>
            <p:ph type="title"/>
          </p:nvPr>
        </p:nvSpPr>
        <p:spPr>
          <a:xfrm>
            <a:off x="609600" y="0"/>
            <a:ext cx="10515600" cy="1325563"/>
          </a:xfrm>
        </p:spPr>
        <p:txBody>
          <a:bodyPr/>
          <a:lstStyle/>
          <a:p>
            <a:r>
              <a:rPr kumimoji="1" lang="ja-JP" altLang="en-US" b="1">
                <a:solidFill>
                  <a:srgbClr val="156082"/>
                </a:solidFill>
              </a:rPr>
              <a:t>開発スケジュール</a:t>
            </a:r>
          </a:p>
        </p:txBody>
      </p:sp>
      <p:graphicFrame>
        <p:nvGraphicFramePr>
          <p:cNvPr id="4" name="コンテンツ プレースホルダー 3">
            <a:extLst>
              <a:ext uri="{FF2B5EF4-FFF2-40B4-BE49-F238E27FC236}">
                <a16:creationId xmlns:a16="http://schemas.microsoft.com/office/drawing/2014/main" id="{D8DCDDF3-34DF-A4BE-8591-DEC1E7CAF17E}"/>
              </a:ext>
            </a:extLst>
          </p:cNvPr>
          <p:cNvGraphicFramePr>
            <a:graphicFrameLocks noGrp="1"/>
          </p:cNvGraphicFramePr>
          <p:nvPr>
            <p:ph idx="1"/>
            <p:extLst>
              <p:ext uri="{D42A27DB-BD31-4B8C-83A1-F6EECF244321}">
                <p14:modId xmlns:p14="http://schemas.microsoft.com/office/powerpoint/2010/main" val="2966310564"/>
              </p:ext>
            </p:extLst>
          </p:nvPr>
        </p:nvGraphicFramePr>
        <p:xfrm>
          <a:off x="609600" y="1325563"/>
          <a:ext cx="10972800" cy="493776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487875393"/>
                    </a:ext>
                  </a:extLst>
                </a:gridCol>
                <a:gridCol w="1828800">
                  <a:extLst>
                    <a:ext uri="{9D8B030D-6E8A-4147-A177-3AD203B41FA5}">
                      <a16:colId xmlns:a16="http://schemas.microsoft.com/office/drawing/2014/main" val="3864731225"/>
                    </a:ext>
                  </a:extLst>
                </a:gridCol>
                <a:gridCol w="914400">
                  <a:extLst>
                    <a:ext uri="{9D8B030D-6E8A-4147-A177-3AD203B41FA5}">
                      <a16:colId xmlns:a16="http://schemas.microsoft.com/office/drawing/2014/main" val="1070761396"/>
                    </a:ext>
                  </a:extLst>
                </a:gridCol>
                <a:gridCol w="914400">
                  <a:extLst>
                    <a:ext uri="{9D8B030D-6E8A-4147-A177-3AD203B41FA5}">
                      <a16:colId xmlns:a16="http://schemas.microsoft.com/office/drawing/2014/main" val="1306234086"/>
                    </a:ext>
                  </a:extLst>
                </a:gridCol>
                <a:gridCol w="914400">
                  <a:extLst>
                    <a:ext uri="{9D8B030D-6E8A-4147-A177-3AD203B41FA5}">
                      <a16:colId xmlns:a16="http://schemas.microsoft.com/office/drawing/2014/main" val="2816881871"/>
                    </a:ext>
                  </a:extLst>
                </a:gridCol>
                <a:gridCol w="914400">
                  <a:extLst>
                    <a:ext uri="{9D8B030D-6E8A-4147-A177-3AD203B41FA5}">
                      <a16:colId xmlns:a16="http://schemas.microsoft.com/office/drawing/2014/main" val="3290822326"/>
                    </a:ext>
                  </a:extLst>
                </a:gridCol>
                <a:gridCol w="914400">
                  <a:extLst>
                    <a:ext uri="{9D8B030D-6E8A-4147-A177-3AD203B41FA5}">
                      <a16:colId xmlns:a16="http://schemas.microsoft.com/office/drawing/2014/main" val="2597241693"/>
                    </a:ext>
                  </a:extLst>
                </a:gridCol>
                <a:gridCol w="914400">
                  <a:extLst>
                    <a:ext uri="{9D8B030D-6E8A-4147-A177-3AD203B41FA5}">
                      <a16:colId xmlns:a16="http://schemas.microsoft.com/office/drawing/2014/main" val="2514107083"/>
                    </a:ext>
                  </a:extLst>
                </a:gridCol>
              </a:tblGrid>
              <a:tr h="0">
                <a:tc>
                  <a:txBody>
                    <a:bodyPr/>
                    <a:lstStyle/>
                    <a:p>
                      <a:pPr algn="ctr"/>
                      <a:r>
                        <a:rPr kumimoji="1" lang="ja-JP" altLang="en-US">
                          <a:solidFill>
                            <a:schemeClr val="bg1"/>
                          </a:solidFill>
                        </a:rPr>
                        <a:t>タスク</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ja-JP" altLang="en-US">
                          <a:solidFill>
                            <a:schemeClr val="bg1"/>
                          </a:solidFill>
                        </a:rPr>
                        <a:t>担当</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6/4</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6/11</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6/18</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6/25</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7/2</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7/9</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extLst>
                  <a:ext uri="{0D108BD9-81ED-4DB2-BD59-A6C34878D82A}">
                    <a16:rowId xmlns:a16="http://schemas.microsoft.com/office/drawing/2014/main" val="349887618"/>
                  </a:ext>
                </a:extLst>
              </a:tr>
              <a:tr h="0">
                <a:tc>
                  <a:txBody>
                    <a:bodyPr/>
                    <a:lstStyle/>
                    <a:p>
                      <a:pPr algn="just"/>
                      <a:r>
                        <a:rPr kumimoji="1" lang="en-US" altLang="ja-JP">
                          <a:solidFill>
                            <a:srgbClr val="156082"/>
                          </a:solidFill>
                        </a:rPr>
                        <a:t>Zaim</a:t>
                      </a:r>
                      <a:r>
                        <a:rPr kumimoji="1" lang="ja-JP" altLang="en-US">
                          <a:solidFill>
                            <a:srgbClr val="156082"/>
                          </a:solidFill>
                        </a:rPr>
                        <a:t>連携用の</a:t>
                      </a:r>
                      <a:r>
                        <a:rPr kumimoji="1" lang="en-US" altLang="ja-JP">
                          <a:solidFill>
                            <a:srgbClr val="156082"/>
                          </a:solidFill>
                        </a:rPr>
                        <a:t>OAuth</a:t>
                      </a:r>
                      <a:r>
                        <a:rPr kumimoji="1" lang="ja-JP" altLang="en-US">
                          <a:solidFill>
                            <a:srgbClr val="156082"/>
                          </a:solidFill>
                        </a:rPr>
                        <a:t>処理用のプログラム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3211566"/>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a:solidFill>
                            <a:srgbClr val="156082"/>
                          </a:solidFill>
                        </a:rPr>
                        <a:t>Remo 3</a:t>
                      </a:r>
                      <a:r>
                        <a:rPr kumimoji="1" lang="ja-JP" altLang="en-US">
                          <a:solidFill>
                            <a:srgbClr val="156082"/>
                          </a:solidFill>
                        </a:rPr>
                        <a:t>の人感センサが反応したらライトをつけるプログラム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小川</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821515"/>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a:solidFill>
                            <a:srgbClr val="156082"/>
                          </a:solidFill>
                        </a:rPr>
                        <a:t>スマホの位置情報取得プログラム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羽野</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5376613"/>
                  </a:ext>
                </a:extLst>
              </a:tr>
              <a:tr h="0">
                <a:tc>
                  <a:txBody>
                    <a:bodyPr/>
                    <a:lstStyle/>
                    <a:p>
                      <a:pPr algn="just"/>
                      <a:r>
                        <a:rPr kumimoji="1" lang="ja-JP" altLang="en-US">
                          <a:solidFill>
                            <a:srgbClr val="156082"/>
                          </a:solidFill>
                        </a:rPr>
                        <a:t>日の出時刻と天気を取得するプログラム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山谷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4730246"/>
                  </a:ext>
                </a:extLst>
              </a:tr>
              <a:tr h="0">
                <a:tc>
                  <a:txBody>
                    <a:bodyPr/>
                    <a:lstStyle/>
                    <a:p>
                      <a:pPr algn="just"/>
                      <a:r>
                        <a:rPr kumimoji="1" lang="ja-JP" altLang="en-US">
                          <a:solidFill>
                            <a:srgbClr val="156082"/>
                          </a:solidFill>
                        </a:rPr>
                        <a:t>日の出時刻に点灯していたら消灯するプログラム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山谷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6416107"/>
                  </a:ext>
                </a:extLst>
              </a:tr>
              <a:tr h="0">
                <a:tc>
                  <a:txBody>
                    <a:bodyPr/>
                    <a:lstStyle/>
                    <a:p>
                      <a:pPr algn="just"/>
                      <a:r>
                        <a:rPr kumimoji="1" lang="ja-JP" altLang="en-US">
                          <a:solidFill>
                            <a:srgbClr val="156082"/>
                          </a:solidFill>
                        </a:rPr>
                        <a:t>設定電気代が利用電気代を超えたらその月はライト停止プログラム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小川</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5299939"/>
                  </a:ext>
                </a:extLst>
              </a:tr>
              <a:tr h="0">
                <a:tc>
                  <a:txBody>
                    <a:bodyPr/>
                    <a:lstStyle/>
                    <a:p>
                      <a:pPr algn="just"/>
                      <a:r>
                        <a:rPr kumimoji="1" lang="ja-JP" altLang="en-US">
                          <a:solidFill>
                            <a:srgbClr val="156082"/>
                          </a:solidFill>
                        </a:rPr>
                        <a:t>自宅から半径</a:t>
                      </a:r>
                      <a:r>
                        <a:rPr kumimoji="1" lang="en-US" altLang="ja-JP">
                          <a:solidFill>
                            <a:srgbClr val="156082"/>
                          </a:solidFill>
                        </a:rPr>
                        <a:t>1km</a:t>
                      </a:r>
                      <a:r>
                        <a:rPr kumimoji="1" lang="ja-JP" altLang="en-US">
                          <a:solidFill>
                            <a:srgbClr val="156082"/>
                          </a:solidFill>
                        </a:rPr>
                        <a:t>離れたら消灯するプログラム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羽野</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1545613"/>
                  </a:ext>
                </a:extLst>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1" lang="ja-JP" altLang="en-US">
                          <a:solidFill>
                            <a:srgbClr val="156082"/>
                          </a:solidFill>
                        </a:rPr>
                        <a:t>成果発表資料作成</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全員</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714389012"/>
                  </a:ext>
                </a:extLst>
              </a:tr>
            </a:tbl>
          </a:graphicData>
        </a:graphic>
      </p:graphicFrame>
    </p:spTree>
    <p:extLst>
      <p:ext uri="{BB962C8B-B14F-4D97-AF65-F5344CB8AC3E}">
        <p14:creationId xmlns:p14="http://schemas.microsoft.com/office/powerpoint/2010/main" val="268607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28172-2FFB-B08C-4598-360638EE98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FCECBE3-5ABE-5292-13CB-3563FE3D203A}"/>
              </a:ext>
            </a:extLst>
          </p:cNvPr>
          <p:cNvSpPr>
            <a:spLocks noGrp="1"/>
          </p:cNvSpPr>
          <p:nvPr>
            <p:ph type="title"/>
          </p:nvPr>
        </p:nvSpPr>
        <p:spPr>
          <a:xfrm>
            <a:off x="609600" y="0"/>
            <a:ext cx="10515600" cy="1325563"/>
          </a:xfrm>
        </p:spPr>
        <p:txBody>
          <a:bodyPr/>
          <a:lstStyle/>
          <a:p>
            <a:r>
              <a:rPr kumimoji="1" lang="ja-JP" altLang="en-US" b="1">
                <a:solidFill>
                  <a:srgbClr val="156082"/>
                </a:solidFill>
                <a:ea typeface="游ゴシック Light"/>
              </a:rPr>
              <a:t>開発スケジュール</a:t>
            </a:r>
            <a:r>
              <a:rPr lang="ja-JP" altLang="en-US" b="1">
                <a:solidFill>
                  <a:srgbClr val="156082"/>
                </a:solidFill>
                <a:ea typeface="游ゴシック Light"/>
              </a:rPr>
              <a:t>（単体テスト）</a:t>
            </a:r>
            <a:endParaRPr kumimoji="1" lang="ja-JP" altLang="en-US" b="1">
              <a:solidFill>
                <a:srgbClr val="156082"/>
              </a:solidFill>
            </a:endParaRPr>
          </a:p>
        </p:txBody>
      </p:sp>
      <p:graphicFrame>
        <p:nvGraphicFramePr>
          <p:cNvPr id="4" name="コンテンツ プレースホルダー 3">
            <a:extLst>
              <a:ext uri="{FF2B5EF4-FFF2-40B4-BE49-F238E27FC236}">
                <a16:creationId xmlns:a16="http://schemas.microsoft.com/office/drawing/2014/main" id="{F4CA2BFE-BC04-5F99-B306-2766D8A30646}"/>
              </a:ext>
            </a:extLst>
          </p:cNvPr>
          <p:cNvGraphicFramePr>
            <a:graphicFrameLocks noGrp="1"/>
          </p:cNvGraphicFramePr>
          <p:nvPr>
            <p:ph idx="1"/>
            <p:extLst>
              <p:ext uri="{D42A27DB-BD31-4B8C-83A1-F6EECF244321}">
                <p14:modId xmlns:p14="http://schemas.microsoft.com/office/powerpoint/2010/main" val="2126449189"/>
              </p:ext>
            </p:extLst>
          </p:nvPr>
        </p:nvGraphicFramePr>
        <p:xfrm>
          <a:off x="609600" y="1325563"/>
          <a:ext cx="10548465" cy="5144532"/>
        </p:xfrm>
        <a:graphic>
          <a:graphicData uri="http://schemas.openxmlformats.org/drawingml/2006/table">
            <a:tbl>
              <a:tblPr firstRow="1" bandRow="1">
                <a:tableStyleId>{5940675A-B579-460E-94D1-54222C63F5DA}</a:tableStyleId>
              </a:tblPr>
              <a:tblGrid>
                <a:gridCol w="3516159">
                  <a:extLst>
                    <a:ext uri="{9D8B030D-6E8A-4147-A177-3AD203B41FA5}">
                      <a16:colId xmlns:a16="http://schemas.microsoft.com/office/drawing/2014/main" val="2487875393"/>
                    </a:ext>
                  </a:extLst>
                </a:gridCol>
                <a:gridCol w="1758078">
                  <a:extLst>
                    <a:ext uri="{9D8B030D-6E8A-4147-A177-3AD203B41FA5}">
                      <a16:colId xmlns:a16="http://schemas.microsoft.com/office/drawing/2014/main" val="3864731225"/>
                    </a:ext>
                  </a:extLst>
                </a:gridCol>
                <a:gridCol w="879038">
                  <a:extLst>
                    <a:ext uri="{9D8B030D-6E8A-4147-A177-3AD203B41FA5}">
                      <a16:colId xmlns:a16="http://schemas.microsoft.com/office/drawing/2014/main" val="1070761396"/>
                    </a:ext>
                  </a:extLst>
                </a:gridCol>
                <a:gridCol w="879038">
                  <a:extLst>
                    <a:ext uri="{9D8B030D-6E8A-4147-A177-3AD203B41FA5}">
                      <a16:colId xmlns:a16="http://schemas.microsoft.com/office/drawing/2014/main" val="1306234086"/>
                    </a:ext>
                  </a:extLst>
                </a:gridCol>
                <a:gridCol w="879038">
                  <a:extLst>
                    <a:ext uri="{9D8B030D-6E8A-4147-A177-3AD203B41FA5}">
                      <a16:colId xmlns:a16="http://schemas.microsoft.com/office/drawing/2014/main" val="2816881871"/>
                    </a:ext>
                  </a:extLst>
                </a:gridCol>
                <a:gridCol w="879038">
                  <a:extLst>
                    <a:ext uri="{9D8B030D-6E8A-4147-A177-3AD203B41FA5}">
                      <a16:colId xmlns:a16="http://schemas.microsoft.com/office/drawing/2014/main" val="3290822326"/>
                    </a:ext>
                  </a:extLst>
                </a:gridCol>
                <a:gridCol w="879038">
                  <a:extLst>
                    <a:ext uri="{9D8B030D-6E8A-4147-A177-3AD203B41FA5}">
                      <a16:colId xmlns:a16="http://schemas.microsoft.com/office/drawing/2014/main" val="2597241693"/>
                    </a:ext>
                  </a:extLst>
                </a:gridCol>
                <a:gridCol w="879038">
                  <a:extLst>
                    <a:ext uri="{9D8B030D-6E8A-4147-A177-3AD203B41FA5}">
                      <a16:colId xmlns:a16="http://schemas.microsoft.com/office/drawing/2014/main" val="2514107083"/>
                    </a:ext>
                  </a:extLst>
                </a:gridCol>
              </a:tblGrid>
              <a:tr h="428711">
                <a:tc>
                  <a:txBody>
                    <a:bodyPr/>
                    <a:lstStyle/>
                    <a:p>
                      <a:pPr algn="ctr"/>
                      <a:r>
                        <a:rPr kumimoji="1" lang="ja-JP" altLang="en-US">
                          <a:solidFill>
                            <a:schemeClr val="bg1"/>
                          </a:solidFill>
                        </a:rPr>
                        <a:t>タスク</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ja-JP" altLang="en-US">
                          <a:solidFill>
                            <a:schemeClr val="bg1"/>
                          </a:solidFill>
                        </a:rPr>
                        <a:t>担当</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6/4</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6/11</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6/18</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6/25</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7/2</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7/9</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extLst>
                  <a:ext uri="{0D108BD9-81ED-4DB2-BD59-A6C34878D82A}">
                    <a16:rowId xmlns:a16="http://schemas.microsoft.com/office/drawing/2014/main" val="349887618"/>
                  </a:ext>
                </a:extLst>
              </a:tr>
              <a:tr h="756091">
                <a:tc>
                  <a:txBody>
                    <a:bodyPr/>
                    <a:lstStyle/>
                    <a:p>
                      <a:pPr algn="just"/>
                      <a:r>
                        <a:rPr lang="ja-JP" altLang="en-US">
                          <a:solidFill>
                            <a:srgbClr val="156082"/>
                          </a:solidFill>
                        </a:rPr>
                        <a:t>スプレッドシート記入/参照テスト</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山谷</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3211566"/>
                  </a:ext>
                </a:extLst>
              </a:tr>
              <a:tr h="428711">
                <a:tc>
                  <a:txBody>
                    <a:bodyPr/>
                    <a:lstStyle/>
                    <a:p>
                      <a:pPr marL="0" marR="0" lvl="0" indent="0" algn="just" defTabSz="914400">
                        <a:lnSpc>
                          <a:spcPct val="100000"/>
                        </a:lnSpc>
                        <a:spcBef>
                          <a:spcPts val="0"/>
                        </a:spcBef>
                        <a:spcAft>
                          <a:spcPts val="0"/>
                        </a:spcAft>
                        <a:buNone/>
                        <a:tabLst/>
                        <a:defRPr/>
                      </a:pPr>
                      <a:r>
                        <a:rPr lang="en-US" sz="1800" b="0" i="0" u="none" strike="noStrike" noProof="0" dirty="0">
                          <a:solidFill>
                            <a:srgbClr val="156082"/>
                          </a:solidFill>
                          <a:latin typeface="游ゴシック"/>
                          <a:ea typeface="游ゴシック"/>
                        </a:rPr>
                        <a:t>LINE</a:t>
                      </a:r>
                      <a:r>
                        <a:rPr lang="ja-JP" sz="1800" b="0" i="0" u="none" strike="noStrike" noProof="0">
                          <a:solidFill>
                            <a:srgbClr val="156082"/>
                          </a:solidFill>
                          <a:latin typeface="游ゴシック"/>
                          <a:ea typeface="游ゴシック"/>
                        </a:rPr>
                        <a:t>送信・返信</a:t>
                      </a:r>
                      <a:r>
                        <a:rPr kumimoji="1" lang="ja-JP" sz="1800" b="0" i="0" u="none" strike="noStrike" noProof="0">
                          <a:solidFill>
                            <a:srgbClr val="156082"/>
                          </a:solidFill>
                          <a:latin typeface="游ゴシック"/>
                          <a:ea typeface="游ゴシック"/>
                        </a:rPr>
                        <a:t>テスト</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821515"/>
                  </a:ext>
                </a:extLst>
              </a:tr>
              <a:tr h="428711">
                <a:tc>
                  <a:txBody>
                    <a:bodyPr/>
                    <a:lstStyle/>
                    <a:p>
                      <a:pPr marL="0" marR="0" lvl="0" indent="0" algn="just" defTabSz="914400">
                        <a:lnSpc>
                          <a:spcPct val="100000"/>
                        </a:lnSpc>
                        <a:spcBef>
                          <a:spcPts val="0"/>
                        </a:spcBef>
                        <a:spcAft>
                          <a:spcPts val="0"/>
                        </a:spcAft>
                        <a:buNone/>
                        <a:tabLst/>
                        <a:defRPr/>
                      </a:pPr>
                      <a:r>
                        <a:rPr lang="ja-JP" altLang="en-US" sz="1800" b="0" i="0" u="none" strike="noStrike" noProof="0">
                          <a:solidFill>
                            <a:srgbClr val="156082"/>
                          </a:solidFill>
                          <a:latin typeface="游ゴシック"/>
                          <a:ea typeface="游ゴシック"/>
                        </a:rPr>
                        <a:t>電</a:t>
                      </a:r>
                      <a:r>
                        <a:rPr lang="ja-JP" sz="1800" b="0" i="0" u="none" strike="noStrike" noProof="0">
                          <a:solidFill>
                            <a:srgbClr val="156082"/>
                          </a:solidFill>
                          <a:latin typeface="游ゴシック"/>
                          <a:ea typeface="游ゴシック"/>
                        </a:rPr>
                        <a:t>気代・支出額設定</a:t>
                      </a:r>
                      <a:r>
                        <a:rPr kumimoji="1" lang="ja-JP" sz="1800" b="0" i="0" u="none" strike="noStrike" noProof="0">
                          <a:solidFill>
                            <a:srgbClr val="156082"/>
                          </a:solidFill>
                          <a:latin typeface="游ゴシック"/>
                          <a:ea typeface="游ゴシック"/>
                        </a:rPr>
                        <a:t>テスト</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羽野</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5376613"/>
                  </a:ext>
                </a:extLst>
              </a:tr>
              <a:tr h="428710">
                <a:tc>
                  <a:txBody>
                    <a:bodyPr/>
                    <a:lstStyle/>
                    <a:p>
                      <a:pPr lvl="0" algn="just">
                        <a:buNone/>
                      </a:pPr>
                      <a:r>
                        <a:rPr lang="ja-JP" sz="1800" b="0" i="0" u="none" strike="noStrike" noProof="0">
                          <a:solidFill>
                            <a:srgbClr val="156082"/>
                          </a:solidFill>
                          <a:latin typeface="游ゴシック"/>
                          <a:ea typeface="游ゴシック"/>
                        </a:rPr>
                        <a:t>電</a:t>
                      </a:r>
                      <a:r>
                        <a:rPr kumimoji="1" lang="ja-JP" sz="1800" b="0" i="0" u="none" strike="noStrike" noProof="0">
                          <a:solidFill>
                            <a:srgbClr val="156082"/>
                          </a:solidFill>
                          <a:latin typeface="游ゴシック"/>
                          <a:ea typeface="游ゴシック"/>
                        </a:rPr>
                        <a:t>気</a:t>
                      </a:r>
                      <a:r>
                        <a:rPr lang="ja-JP" sz="1800" b="0" i="0" u="none" strike="noStrike" noProof="0">
                          <a:solidFill>
                            <a:srgbClr val="156082"/>
                          </a:solidFill>
                          <a:latin typeface="游ゴシック"/>
                          <a:ea typeface="游ゴシック"/>
                        </a:rPr>
                        <a:t>代計算</a:t>
                      </a:r>
                      <a:r>
                        <a:rPr kumimoji="1" lang="ja-JP" sz="1800" b="0" i="0" u="none" strike="noStrike" noProof="0">
                          <a:solidFill>
                            <a:srgbClr val="156082"/>
                          </a:solidFill>
                          <a:latin typeface="游ゴシック"/>
                          <a:ea typeface="游ゴシック"/>
                        </a:rPr>
                        <a:t>テスト</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羽野</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4730246"/>
                  </a:ext>
                </a:extLst>
              </a:tr>
              <a:tr h="42871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a:solidFill>
                            <a:srgbClr val="156082"/>
                          </a:solidFill>
                        </a:rPr>
                        <a:t>Zaimからのデータ取得テスト</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中谷</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6416107"/>
                  </a:ext>
                </a:extLst>
              </a:tr>
              <a:tr h="42871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a:solidFill>
                            <a:srgbClr val="156082"/>
                          </a:solidFill>
                        </a:rPr>
                        <a:t>日の出時刻・天気取得テスト</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山谷</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5299939"/>
                  </a:ext>
                </a:extLst>
              </a:tr>
              <a:tr h="428711">
                <a:tc>
                  <a:txBody>
                    <a:bodyPr/>
                    <a:lstStyle/>
                    <a:p>
                      <a:pPr algn="just"/>
                      <a:r>
                        <a:rPr kumimoji="1" lang="ja-JP" altLang="en-US">
                          <a:solidFill>
                            <a:srgbClr val="156082"/>
                          </a:solidFill>
                        </a:rPr>
                        <a:t>位置情報取得テスト</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羽野</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1545613"/>
                  </a:ext>
                </a:extLst>
              </a:tr>
              <a:tr h="69373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ja-JP" altLang="en-US">
                          <a:solidFill>
                            <a:srgbClr val="156082"/>
                          </a:solidFill>
                        </a:rPr>
                        <a:t>照明点灯・消灯テスト</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中谷</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4389012"/>
                  </a:ext>
                </a:extLst>
              </a:tr>
              <a:tr h="693733">
                <a:tc>
                  <a:txBody>
                    <a:bodyPr/>
                    <a:lstStyle/>
                    <a:p>
                      <a:pPr marL="0" lvl="0" indent="0" algn="just" defTabSz="914400">
                        <a:lnSpc>
                          <a:spcPct val="100000"/>
                        </a:lnSpc>
                        <a:spcBef>
                          <a:spcPts val="0"/>
                        </a:spcBef>
                        <a:spcAft>
                          <a:spcPts val="0"/>
                        </a:spcAft>
                        <a:buNone/>
                        <a:tabLst/>
                        <a:defRPr/>
                      </a:pPr>
                      <a:r>
                        <a:rPr lang="ja-JP" altLang="en-US">
                          <a:solidFill>
                            <a:srgbClr val="156082"/>
                          </a:solidFill>
                        </a:rPr>
                        <a:t>人感センサの反応取得テスト</a:t>
                      </a: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solidFill>
                      <a:schemeClr val="bg1"/>
                    </a:solidFill>
                  </a:tcPr>
                </a:tc>
                <a:tc>
                  <a:txBody>
                    <a:bodyPr/>
                    <a:lstStyle/>
                    <a:p>
                      <a:pPr lvl="0" algn="ctr">
                        <a:buNone/>
                      </a:pPr>
                      <a:r>
                        <a:rPr lang="ja-JP" altLang="en-US">
                          <a:solidFill>
                            <a:srgbClr val="156082"/>
                          </a:solidFill>
                        </a:rPr>
                        <a:t>小川</a:t>
                      </a:r>
                    </a:p>
                    <a:p>
                      <a:pPr lvl="0" algn="ctr">
                        <a:buNone/>
                      </a:pPr>
                      <a:endParaRPr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solidFill>
                      <a:schemeClr val="bg1"/>
                    </a:solid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no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no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no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solidFill>
                      <a:schemeClr val="accent1">
                        <a:lumMod val="60000"/>
                        <a:lumOff val="40000"/>
                      </a:schemeClr>
                    </a:solid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no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noFill/>
                  </a:tcPr>
                </a:tc>
                <a:extLst>
                  <a:ext uri="{0D108BD9-81ED-4DB2-BD59-A6C34878D82A}">
                    <a16:rowId xmlns:a16="http://schemas.microsoft.com/office/drawing/2014/main" val="1548536518"/>
                  </a:ext>
                </a:extLst>
              </a:tr>
            </a:tbl>
          </a:graphicData>
        </a:graphic>
      </p:graphicFrame>
    </p:spTree>
    <p:extLst>
      <p:ext uri="{BB962C8B-B14F-4D97-AF65-F5344CB8AC3E}">
        <p14:creationId xmlns:p14="http://schemas.microsoft.com/office/powerpoint/2010/main" val="306660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57DC1-5AE7-1F6F-082A-64647CAC1B1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13F3FF-642E-1654-0EF4-9A9EF7CB8975}"/>
              </a:ext>
            </a:extLst>
          </p:cNvPr>
          <p:cNvSpPr>
            <a:spLocks noGrp="1"/>
          </p:cNvSpPr>
          <p:nvPr>
            <p:ph type="title"/>
          </p:nvPr>
        </p:nvSpPr>
        <p:spPr>
          <a:xfrm>
            <a:off x="609600" y="0"/>
            <a:ext cx="10515600" cy="1325563"/>
          </a:xfrm>
        </p:spPr>
        <p:txBody>
          <a:bodyPr/>
          <a:lstStyle/>
          <a:p>
            <a:r>
              <a:rPr kumimoji="1" lang="ja-JP" altLang="en-US" b="1">
                <a:solidFill>
                  <a:srgbClr val="156082"/>
                </a:solidFill>
                <a:ea typeface="游ゴシック Light"/>
              </a:rPr>
              <a:t>開発スケジュール</a:t>
            </a:r>
            <a:r>
              <a:rPr lang="ja-JP" altLang="en-US" b="1">
                <a:solidFill>
                  <a:srgbClr val="156082"/>
                </a:solidFill>
                <a:ea typeface="游ゴシック Light"/>
              </a:rPr>
              <a:t>（結合テスト）</a:t>
            </a:r>
            <a:endParaRPr kumimoji="1" lang="ja-JP" altLang="en-US" b="1">
              <a:solidFill>
                <a:srgbClr val="156082"/>
              </a:solidFill>
            </a:endParaRPr>
          </a:p>
        </p:txBody>
      </p:sp>
      <p:graphicFrame>
        <p:nvGraphicFramePr>
          <p:cNvPr id="4" name="コンテンツ プレースホルダー 3">
            <a:extLst>
              <a:ext uri="{FF2B5EF4-FFF2-40B4-BE49-F238E27FC236}">
                <a16:creationId xmlns:a16="http://schemas.microsoft.com/office/drawing/2014/main" id="{6D1D6A36-8D05-37F8-0A9C-0C1EA301522D}"/>
              </a:ext>
            </a:extLst>
          </p:cNvPr>
          <p:cNvGraphicFramePr>
            <a:graphicFrameLocks noGrp="1"/>
          </p:cNvGraphicFramePr>
          <p:nvPr>
            <p:ph idx="1"/>
            <p:extLst>
              <p:ext uri="{D42A27DB-BD31-4B8C-83A1-F6EECF244321}">
                <p14:modId xmlns:p14="http://schemas.microsoft.com/office/powerpoint/2010/main" val="3992916565"/>
              </p:ext>
            </p:extLst>
          </p:nvPr>
        </p:nvGraphicFramePr>
        <p:xfrm>
          <a:off x="609600" y="1325563"/>
          <a:ext cx="11042065" cy="5340963"/>
        </p:xfrm>
        <a:graphic>
          <a:graphicData uri="http://schemas.openxmlformats.org/drawingml/2006/table">
            <a:tbl>
              <a:tblPr firstRow="1" bandRow="1">
                <a:tableStyleId>{5940675A-B579-460E-94D1-54222C63F5DA}</a:tableStyleId>
              </a:tblPr>
              <a:tblGrid>
                <a:gridCol w="3680689">
                  <a:extLst>
                    <a:ext uri="{9D8B030D-6E8A-4147-A177-3AD203B41FA5}">
                      <a16:colId xmlns:a16="http://schemas.microsoft.com/office/drawing/2014/main" val="2487875393"/>
                    </a:ext>
                  </a:extLst>
                </a:gridCol>
                <a:gridCol w="1840344">
                  <a:extLst>
                    <a:ext uri="{9D8B030D-6E8A-4147-A177-3AD203B41FA5}">
                      <a16:colId xmlns:a16="http://schemas.microsoft.com/office/drawing/2014/main" val="3864731225"/>
                    </a:ext>
                  </a:extLst>
                </a:gridCol>
                <a:gridCol w="920172">
                  <a:extLst>
                    <a:ext uri="{9D8B030D-6E8A-4147-A177-3AD203B41FA5}">
                      <a16:colId xmlns:a16="http://schemas.microsoft.com/office/drawing/2014/main" val="1070761396"/>
                    </a:ext>
                  </a:extLst>
                </a:gridCol>
                <a:gridCol w="920172">
                  <a:extLst>
                    <a:ext uri="{9D8B030D-6E8A-4147-A177-3AD203B41FA5}">
                      <a16:colId xmlns:a16="http://schemas.microsoft.com/office/drawing/2014/main" val="1306234086"/>
                    </a:ext>
                  </a:extLst>
                </a:gridCol>
                <a:gridCol w="920172">
                  <a:extLst>
                    <a:ext uri="{9D8B030D-6E8A-4147-A177-3AD203B41FA5}">
                      <a16:colId xmlns:a16="http://schemas.microsoft.com/office/drawing/2014/main" val="2816881871"/>
                    </a:ext>
                  </a:extLst>
                </a:gridCol>
                <a:gridCol w="920172">
                  <a:extLst>
                    <a:ext uri="{9D8B030D-6E8A-4147-A177-3AD203B41FA5}">
                      <a16:colId xmlns:a16="http://schemas.microsoft.com/office/drawing/2014/main" val="3290822326"/>
                    </a:ext>
                  </a:extLst>
                </a:gridCol>
                <a:gridCol w="920172">
                  <a:extLst>
                    <a:ext uri="{9D8B030D-6E8A-4147-A177-3AD203B41FA5}">
                      <a16:colId xmlns:a16="http://schemas.microsoft.com/office/drawing/2014/main" val="2597241693"/>
                    </a:ext>
                  </a:extLst>
                </a:gridCol>
                <a:gridCol w="920172">
                  <a:extLst>
                    <a:ext uri="{9D8B030D-6E8A-4147-A177-3AD203B41FA5}">
                      <a16:colId xmlns:a16="http://schemas.microsoft.com/office/drawing/2014/main" val="2514107083"/>
                    </a:ext>
                  </a:extLst>
                </a:gridCol>
              </a:tblGrid>
              <a:tr h="392729">
                <a:tc>
                  <a:txBody>
                    <a:bodyPr/>
                    <a:lstStyle/>
                    <a:p>
                      <a:pPr algn="ctr"/>
                      <a:r>
                        <a:rPr kumimoji="1" lang="ja-JP" altLang="en-US">
                          <a:solidFill>
                            <a:schemeClr val="bg1"/>
                          </a:solidFill>
                        </a:rPr>
                        <a:t>タスク</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ja-JP" altLang="en-US">
                          <a:solidFill>
                            <a:schemeClr val="bg1"/>
                          </a:solidFill>
                        </a:rPr>
                        <a:t>担当</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6/4</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6/11</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6/18</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6/25</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7/2</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dirty="0">
                          <a:solidFill>
                            <a:schemeClr val="bg1"/>
                          </a:solidFill>
                        </a:rPr>
                        <a:t>7/9</a:t>
                      </a:r>
                      <a:endParaRPr kumimoji="1" lang="ja-JP" altLang="en-US" dirty="0">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extLst>
                  <a:ext uri="{0D108BD9-81ED-4DB2-BD59-A6C34878D82A}">
                    <a16:rowId xmlns:a16="http://schemas.microsoft.com/office/drawing/2014/main" val="349887618"/>
                  </a:ext>
                </a:extLst>
              </a:tr>
              <a:tr h="392728">
                <a:tc>
                  <a:txBody>
                    <a:bodyPr/>
                    <a:lstStyle/>
                    <a:p>
                      <a:pPr algn="just"/>
                      <a:r>
                        <a:rPr lang="ja-JP" altLang="en-US">
                          <a:solidFill>
                            <a:srgbClr val="156082"/>
                          </a:solidFill>
                        </a:rPr>
                        <a:t>LINEからの照明操作テスト</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3211566"/>
                  </a:ext>
                </a:extLst>
              </a:tr>
              <a:tr h="68535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a:solidFill>
                            <a:srgbClr val="156082"/>
                          </a:solidFill>
                        </a:rPr>
                        <a:t>照明の状態変化がスプレッドシートに記録されるかのテスト</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中谷</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821515"/>
                  </a:ext>
                </a:extLst>
              </a:tr>
              <a:tr h="68535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a:solidFill>
                            <a:srgbClr val="156082"/>
                          </a:solidFill>
                        </a:rPr>
                        <a:t>目標電気代・支出額超過時の照明操作テスト</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羽野</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5376613"/>
                  </a:ext>
                </a:extLst>
              </a:tr>
              <a:tr h="685351">
                <a:tc>
                  <a:txBody>
                    <a:bodyPr/>
                    <a:lstStyle/>
                    <a:p>
                      <a:pPr algn="just"/>
                      <a:r>
                        <a:rPr lang="ja-JP" altLang="en-US">
                          <a:solidFill>
                            <a:srgbClr val="156082"/>
                          </a:solidFill>
                        </a:rPr>
                        <a:t>家から1km離れたら照明が消えるかテスト</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羽野</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4224730246"/>
                  </a:ext>
                </a:extLst>
              </a:tr>
              <a:tr h="68535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a:solidFill>
                            <a:srgbClr val="156082"/>
                          </a:solidFill>
                        </a:rPr>
                        <a:t>照明の自動点灯/消灯がラインに通知されるかのテスト</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小川</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416107"/>
                  </a:ext>
                </a:extLst>
              </a:tr>
              <a:tr h="392729">
                <a:tc>
                  <a:txBody>
                    <a:bodyPr/>
                    <a:lstStyle/>
                    <a:p>
                      <a:pPr marL="0" marR="0" lvl="0" indent="0" algn="just" defTabSz="914400" rtl="0">
                        <a:lnSpc>
                          <a:spcPct val="100000"/>
                        </a:lnSpc>
                        <a:spcBef>
                          <a:spcPts val="0"/>
                        </a:spcBef>
                        <a:spcAft>
                          <a:spcPts val="0"/>
                        </a:spcAft>
                        <a:buClrTx/>
                        <a:buSzTx/>
                        <a:buFontTx/>
                        <a:buNone/>
                        <a:tabLst/>
                        <a:defRPr/>
                      </a:pPr>
                      <a:r>
                        <a:rPr lang="ja-JP" altLang="en-US">
                          <a:solidFill>
                            <a:srgbClr val="156082"/>
                          </a:solidFill>
                        </a:rPr>
                        <a:t>日の出時刻に消灯するのかテスト</a:t>
                      </a:r>
                      <a:endParaRPr kumimoji="1" lang="ja-JP" altLang="en-US" dirty="0">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山谷</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5299939"/>
                  </a:ext>
                </a:extLst>
              </a:tr>
              <a:tr h="736022">
                <a:tc>
                  <a:txBody>
                    <a:bodyPr/>
                    <a:lstStyle/>
                    <a:p>
                      <a:pPr algn="just"/>
                      <a:r>
                        <a:rPr lang="ja-JP" altLang="en-US">
                          <a:solidFill>
                            <a:srgbClr val="156082"/>
                          </a:solidFill>
                        </a:rPr>
                        <a:t>日の出時刻の時に晴れでなければ点灯したままなのかテスト</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a:solidFill>
                            <a:srgbClr val="156082"/>
                          </a:solidFill>
                        </a:rPr>
                        <a:t>山谷</a:t>
                      </a: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361545613"/>
                  </a:ext>
                </a:extLst>
              </a:tr>
              <a:tr h="685351">
                <a:tc>
                  <a:txBody>
                    <a:bodyPr/>
                    <a:lstStyle/>
                    <a:p>
                      <a:pPr lvl="0" algn="just">
                        <a:buNone/>
                      </a:pPr>
                      <a:r>
                        <a:rPr lang="ja-JP" altLang="en-US">
                          <a:solidFill>
                            <a:srgbClr val="156082"/>
                          </a:solidFill>
                        </a:rPr>
                        <a:t>人感センサに反応したらライトが点灯するかテスト</a:t>
                      </a: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solidFill>
                      <a:schemeClr val="bg1"/>
                    </a:solidFill>
                  </a:tcPr>
                </a:tc>
                <a:tc>
                  <a:txBody>
                    <a:bodyPr/>
                    <a:lstStyle/>
                    <a:p>
                      <a:pPr lvl="0" algn="ctr">
                        <a:buNone/>
                      </a:pPr>
                      <a:r>
                        <a:rPr lang="ja-JP" altLang="en-US">
                          <a:solidFill>
                            <a:srgbClr val="156082"/>
                          </a:solidFill>
                        </a:rPr>
                        <a:t>小川</a:t>
                      </a: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solidFill>
                      <a:schemeClr val="bg1"/>
                    </a:solid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no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no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no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solidFill>
                      <a:schemeClr val="accent1">
                        <a:lumMod val="60000"/>
                        <a:lumOff val="40000"/>
                      </a:schemeClr>
                    </a:solid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solidFill>
                      <a:schemeClr val="accent1">
                        <a:lumMod val="60000"/>
                        <a:lumOff val="40000"/>
                      </a:schemeClr>
                    </a:solidFill>
                  </a:tcPr>
                </a:tc>
                <a:tc>
                  <a:txBody>
                    <a:bodyPr/>
                    <a:lstStyle/>
                    <a:p>
                      <a:pPr lvl="0" algn="ctr">
                        <a:buNone/>
                      </a:pPr>
                      <a:endParaRPr kumimoji="1" lang="ja-JP" altLang="en-US" dirty="0">
                        <a:solidFill>
                          <a:srgbClr val="156082"/>
                        </a:solidFill>
                      </a:endParaRPr>
                    </a:p>
                  </a:txBody>
                  <a:tcPr>
                    <a:lnL w="12700">
                      <a:solidFill>
                        <a:srgbClr val="156082"/>
                      </a:solidFill>
                    </a:lnL>
                    <a:lnR w="12700">
                      <a:solidFill>
                        <a:srgbClr val="156082"/>
                      </a:solidFill>
                    </a:lnR>
                    <a:lnT w="12700">
                      <a:solidFill>
                        <a:srgbClr val="156082"/>
                      </a:solidFill>
                    </a:lnT>
                    <a:lnB w="12700">
                      <a:solidFill>
                        <a:srgbClr val="156082"/>
                      </a:solidFill>
                    </a:lnB>
                    <a:lnTlToBr w="0">
                      <a:noFill/>
                    </a:lnTlToBr>
                    <a:lnBlToTr w="0">
                      <a:noFill/>
                    </a:lnBlToTr>
                    <a:noFill/>
                  </a:tcPr>
                </a:tc>
                <a:extLst>
                  <a:ext uri="{0D108BD9-81ED-4DB2-BD59-A6C34878D82A}">
                    <a16:rowId xmlns:a16="http://schemas.microsoft.com/office/drawing/2014/main" val="2276675727"/>
                  </a:ext>
                </a:extLst>
              </a:tr>
            </a:tbl>
          </a:graphicData>
        </a:graphic>
      </p:graphicFrame>
    </p:spTree>
    <p:extLst>
      <p:ext uri="{BB962C8B-B14F-4D97-AF65-F5344CB8AC3E}">
        <p14:creationId xmlns:p14="http://schemas.microsoft.com/office/powerpoint/2010/main" val="423959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5A182AAF-F8C3-FC6B-C102-575FDC32939B}"/>
              </a:ext>
            </a:extLst>
          </p:cNvPr>
          <p:cNvSpPr>
            <a:spLocks noGrp="1"/>
          </p:cNvSpPr>
          <p:nvPr>
            <p:ph type="title"/>
          </p:nvPr>
        </p:nvSpPr>
        <p:spPr>
          <a:xfrm>
            <a:off x="2020905" y="827948"/>
            <a:ext cx="8147713" cy="3081242"/>
          </a:xfrm>
        </p:spPr>
        <p:txBody>
          <a:bodyPr vert="horz" lIns="91440" tIns="45720" rIns="91440" bIns="45720" rtlCol="0" anchor="ctr">
            <a:normAutofit/>
          </a:bodyPr>
          <a:lstStyle/>
          <a:p>
            <a:pPr algn="ctr"/>
            <a:r>
              <a:rPr kumimoji="1" lang="en-US" altLang="ja-JP" sz="4800" b="1" kern="1200">
                <a:solidFill>
                  <a:srgbClr val="FFFFFF"/>
                </a:solidFill>
                <a:latin typeface="+mj-lt"/>
                <a:ea typeface="+mj-ea"/>
                <a:cs typeface="+mj-cs"/>
              </a:rPr>
              <a:t>1</a:t>
            </a:r>
            <a:r>
              <a:rPr kumimoji="1" lang="ja-JP" altLang="en-US" sz="4800" b="1" kern="1200">
                <a:solidFill>
                  <a:srgbClr val="FFFFFF"/>
                </a:solidFill>
                <a:latin typeface="+mj-lt"/>
                <a:ea typeface="+mj-ea"/>
                <a:cs typeface="+mj-cs"/>
              </a:rPr>
              <a:t>：要求仕様</a:t>
            </a:r>
          </a:p>
        </p:txBody>
      </p:sp>
    </p:spTree>
    <p:extLst>
      <p:ext uri="{BB962C8B-B14F-4D97-AF65-F5344CB8AC3E}">
        <p14:creationId xmlns:p14="http://schemas.microsoft.com/office/powerpoint/2010/main" val="285783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D4114-D7C4-16B4-CDAE-7C314C891195}"/>
              </a:ext>
            </a:extLst>
          </p:cNvPr>
          <p:cNvSpPr>
            <a:spLocks noGrp="1"/>
          </p:cNvSpPr>
          <p:nvPr>
            <p:ph type="title"/>
          </p:nvPr>
        </p:nvSpPr>
        <p:spPr>
          <a:xfrm>
            <a:off x="1524000" y="548640"/>
            <a:ext cx="9160475" cy="1132258"/>
          </a:xfrm>
        </p:spPr>
        <p:txBody>
          <a:bodyPr anchor="ctr">
            <a:normAutofit/>
          </a:bodyPr>
          <a:lstStyle/>
          <a:p>
            <a:pPr algn="just"/>
            <a:r>
              <a:rPr kumimoji="1" lang="en-US" b="1" err="1">
                <a:solidFill>
                  <a:schemeClr val="accent1"/>
                </a:solidFill>
              </a:rPr>
              <a:t>システムの概要</a:t>
            </a:r>
            <a:endParaRPr kumimoji="1" lang="en-US" b="1">
              <a:solidFill>
                <a:schemeClr val="accent1"/>
              </a:solidFill>
            </a:endParaRPr>
          </a:p>
        </p:txBody>
      </p:sp>
      <p:graphicFrame>
        <p:nvGraphicFramePr>
          <p:cNvPr id="5" name="Content Placeholder 2">
            <a:extLst>
              <a:ext uri="{FF2B5EF4-FFF2-40B4-BE49-F238E27FC236}">
                <a16:creationId xmlns:a16="http://schemas.microsoft.com/office/drawing/2014/main" id="{52C0B620-1BA8-C655-47DB-FAAB30FE01DB}"/>
              </a:ext>
            </a:extLst>
          </p:cNvPr>
          <p:cNvGraphicFramePr>
            <a:graphicFrameLocks noGrp="1"/>
          </p:cNvGraphicFramePr>
          <p:nvPr>
            <p:ph idx="1"/>
            <p:extLst>
              <p:ext uri="{D42A27DB-BD31-4B8C-83A1-F6EECF244321}">
                <p14:modId xmlns:p14="http://schemas.microsoft.com/office/powerpoint/2010/main" val="805567528"/>
              </p:ext>
            </p:extLst>
          </p:nvPr>
        </p:nvGraphicFramePr>
        <p:xfrm>
          <a:off x="928325" y="1940987"/>
          <a:ext cx="10335350" cy="4066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270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12AAE8-119C-A399-491B-E1A1E440B66D}"/>
              </a:ext>
            </a:extLst>
          </p:cNvPr>
          <p:cNvSpPr>
            <a:spLocks noGrp="1"/>
          </p:cNvSpPr>
          <p:nvPr>
            <p:ph type="title"/>
          </p:nvPr>
        </p:nvSpPr>
        <p:spPr>
          <a:xfrm>
            <a:off x="359229" y="365125"/>
            <a:ext cx="10515600" cy="1325563"/>
          </a:xfrm>
        </p:spPr>
        <p:txBody>
          <a:bodyPr>
            <a:normAutofit/>
          </a:bodyPr>
          <a:lstStyle/>
          <a:p>
            <a:r>
              <a:rPr kumimoji="1" lang="ja-JP" altLang="en-US" sz="4800" b="1">
                <a:solidFill>
                  <a:schemeClr val="accent1"/>
                </a:solidFill>
                <a:ea typeface="游ゴシック Light"/>
              </a:rPr>
              <a:t>要求仕様</a:t>
            </a:r>
          </a:p>
        </p:txBody>
      </p:sp>
      <p:graphicFrame>
        <p:nvGraphicFramePr>
          <p:cNvPr id="5" name="コンテンツ プレースホルダー 2">
            <a:extLst>
              <a:ext uri="{FF2B5EF4-FFF2-40B4-BE49-F238E27FC236}">
                <a16:creationId xmlns:a16="http://schemas.microsoft.com/office/drawing/2014/main" id="{E79CBED6-1B21-35F6-E84B-3B6E8431FFC1}"/>
              </a:ext>
            </a:extLst>
          </p:cNvPr>
          <p:cNvGraphicFramePr>
            <a:graphicFrameLocks noGrp="1"/>
          </p:cNvGraphicFramePr>
          <p:nvPr>
            <p:ph idx="1"/>
            <p:extLst>
              <p:ext uri="{D42A27DB-BD31-4B8C-83A1-F6EECF244321}">
                <p14:modId xmlns:p14="http://schemas.microsoft.com/office/powerpoint/2010/main" val="3993110723"/>
              </p:ext>
            </p:extLst>
          </p:nvPr>
        </p:nvGraphicFramePr>
        <p:xfrm>
          <a:off x="244929" y="1690688"/>
          <a:ext cx="1170214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41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9D9334C-C15F-9B27-0404-FDC1E26326FD}"/>
              </a:ext>
            </a:extLst>
          </p:cNvPr>
          <p:cNvSpPr>
            <a:spLocks noGrp="1"/>
          </p:cNvSpPr>
          <p:nvPr>
            <p:ph type="title"/>
          </p:nvPr>
        </p:nvSpPr>
        <p:spPr>
          <a:xfrm>
            <a:off x="826396" y="586855"/>
            <a:ext cx="4230100" cy="3387497"/>
          </a:xfrm>
        </p:spPr>
        <p:txBody>
          <a:bodyPr anchor="b">
            <a:normAutofit/>
          </a:bodyPr>
          <a:lstStyle/>
          <a:p>
            <a:pPr algn="r"/>
            <a:r>
              <a:rPr kumimoji="1" lang="ja-JP" altLang="en-US" sz="4000" b="1">
                <a:solidFill>
                  <a:srgbClr val="FFFFFF"/>
                </a:solidFill>
              </a:rPr>
              <a:t>想定する利用者</a:t>
            </a:r>
          </a:p>
        </p:txBody>
      </p:sp>
      <p:sp>
        <p:nvSpPr>
          <p:cNvPr id="3" name="コンテンツ プレースホルダー 2">
            <a:extLst>
              <a:ext uri="{FF2B5EF4-FFF2-40B4-BE49-F238E27FC236}">
                <a16:creationId xmlns:a16="http://schemas.microsoft.com/office/drawing/2014/main" id="{8BEA5F5C-7335-437B-254B-B260F1246EE6}"/>
              </a:ext>
            </a:extLst>
          </p:cNvPr>
          <p:cNvSpPr>
            <a:spLocks noGrp="1"/>
          </p:cNvSpPr>
          <p:nvPr>
            <p:ph idx="1"/>
          </p:nvPr>
        </p:nvSpPr>
        <p:spPr>
          <a:xfrm>
            <a:off x="6503158" y="649480"/>
            <a:ext cx="4862447" cy="5546047"/>
          </a:xfrm>
        </p:spPr>
        <p:txBody>
          <a:bodyPr anchor="ctr">
            <a:normAutofit/>
          </a:bodyPr>
          <a:lstStyle/>
          <a:p>
            <a:pPr>
              <a:buFont typeface="Wingdings" panose="05000000000000000000" pitchFamily="2" charset="2"/>
              <a:buChar char="Ø"/>
            </a:pPr>
            <a:endParaRPr lang="en-US" altLang="ja-JP" sz="2000">
              <a:solidFill>
                <a:schemeClr val="accent1"/>
              </a:solidFill>
            </a:endParaRPr>
          </a:p>
          <a:p>
            <a:pPr marL="0" indent="0">
              <a:buNone/>
            </a:pPr>
            <a:r>
              <a:rPr lang="ja-JP" altLang="en-US" sz="2000" b="1">
                <a:solidFill>
                  <a:schemeClr val="accent1"/>
                </a:solidFill>
              </a:rPr>
              <a:t>照明を効率的に使いたい全ての人対象</a:t>
            </a:r>
            <a:endParaRPr lang="en-US" altLang="ja-JP" sz="2000" b="1">
              <a:solidFill>
                <a:schemeClr val="accent1"/>
              </a:solidFill>
            </a:endParaRPr>
          </a:p>
          <a:p>
            <a:pPr marL="0" indent="0">
              <a:buNone/>
            </a:pPr>
            <a:endParaRPr lang="en-US" altLang="ja-JP" sz="2000">
              <a:solidFill>
                <a:schemeClr val="accent1"/>
              </a:solidFill>
            </a:endParaRPr>
          </a:p>
          <a:p>
            <a:pPr>
              <a:lnSpc>
                <a:spcPct val="200000"/>
              </a:lnSpc>
              <a:buFont typeface="Wingdings" panose="05000000000000000000" pitchFamily="2" charset="2"/>
              <a:buChar char="Ø"/>
            </a:pPr>
            <a:r>
              <a:rPr lang="ja-JP" altLang="en-US" sz="2000">
                <a:solidFill>
                  <a:schemeClr val="accent1"/>
                </a:solidFill>
              </a:rPr>
              <a:t>照明の消し忘れが多い人</a:t>
            </a:r>
          </a:p>
          <a:p>
            <a:pPr>
              <a:lnSpc>
                <a:spcPct val="200000"/>
              </a:lnSpc>
              <a:buFont typeface="Wingdings" panose="05000000000000000000" pitchFamily="2" charset="2"/>
              <a:buChar char="Ø"/>
            </a:pPr>
            <a:r>
              <a:rPr kumimoji="1" lang="ja-JP" altLang="en-US" sz="2000">
                <a:solidFill>
                  <a:schemeClr val="accent1"/>
                </a:solidFill>
                <a:ea typeface="游ゴシック"/>
              </a:rPr>
              <a:t>照明を生活リズムに合わせて自動で</a:t>
            </a:r>
            <a:endParaRPr lang="en-US" altLang="ja-JP" sz="2000">
              <a:solidFill>
                <a:schemeClr val="accent1"/>
              </a:solidFill>
              <a:ea typeface="游ゴシック"/>
            </a:endParaRPr>
          </a:p>
          <a:p>
            <a:pPr marL="0" indent="0">
              <a:lnSpc>
                <a:spcPct val="200000"/>
              </a:lnSpc>
              <a:buNone/>
            </a:pPr>
            <a:r>
              <a:rPr lang="ja-JP" altLang="en-US" sz="2000">
                <a:solidFill>
                  <a:schemeClr val="accent1"/>
                </a:solidFill>
                <a:ea typeface="游ゴシック"/>
              </a:rPr>
              <a:t>　</a:t>
            </a:r>
            <a:r>
              <a:rPr kumimoji="1" lang="ja-JP" altLang="en-US" sz="2000">
                <a:solidFill>
                  <a:schemeClr val="accent1"/>
                </a:solidFill>
                <a:ea typeface="游ゴシック"/>
              </a:rPr>
              <a:t>制御したい人</a:t>
            </a:r>
            <a:endParaRPr lang="en-US" altLang="ja-JP" sz="2000">
              <a:solidFill>
                <a:schemeClr val="accent1"/>
              </a:solidFill>
              <a:ea typeface="游ゴシック"/>
            </a:endParaRPr>
          </a:p>
          <a:p>
            <a:pPr>
              <a:lnSpc>
                <a:spcPct val="200000"/>
              </a:lnSpc>
              <a:buFont typeface="Wingdings" panose="05000000000000000000" pitchFamily="2" charset="2"/>
              <a:buChar char="Ø"/>
            </a:pPr>
            <a:r>
              <a:rPr lang="ja-JP" altLang="en-US" sz="2000">
                <a:solidFill>
                  <a:schemeClr val="accent1"/>
                </a:solidFill>
              </a:rPr>
              <a:t>節電を意識的に行うことが面倒な人</a:t>
            </a:r>
            <a:endParaRPr kumimoji="1" lang="ja-JP" altLang="en-US" sz="2000">
              <a:solidFill>
                <a:schemeClr val="accent1"/>
              </a:solidFill>
            </a:endParaRPr>
          </a:p>
        </p:txBody>
      </p:sp>
    </p:spTree>
    <p:extLst>
      <p:ext uri="{BB962C8B-B14F-4D97-AF65-F5344CB8AC3E}">
        <p14:creationId xmlns:p14="http://schemas.microsoft.com/office/powerpoint/2010/main" val="429378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2AA945-4E8A-58E9-E661-ACD1F1B749D8}"/>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EAF56AF-A0C6-C03B-C602-45A20ED3A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9" name="Rectangle 8">
            <a:extLst>
              <a:ext uri="{FF2B5EF4-FFF2-40B4-BE49-F238E27FC236}">
                <a16:creationId xmlns:a16="http://schemas.microsoft.com/office/drawing/2014/main" id="{D47870F5-A1D7-302C-DD24-41A6452BE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1" name="Rectangle 10">
            <a:extLst>
              <a:ext uri="{FF2B5EF4-FFF2-40B4-BE49-F238E27FC236}">
                <a16:creationId xmlns:a16="http://schemas.microsoft.com/office/drawing/2014/main" id="{166522D3-0BBB-FC73-8654-8022CBAE3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3" name="Rectangle 12">
            <a:extLst>
              <a:ext uri="{FF2B5EF4-FFF2-40B4-BE49-F238E27FC236}">
                <a16:creationId xmlns:a16="http://schemas.microsoft.com/office/drawing/2014/main" id="{D0D8EF26-E93B-2F79-7CB5-B6B1CCAA9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5" name="Rectangle 14">
            <a:extLst>
              <a:ext uri="{FF2B5EF4-FFF2-40B4-BE49-F238E27FC236}">
                <a16:creationId xmlns:a16="http://schemas.microsoft.com/office/drawing/2014/main" id="{36D32C85-4AFE-20C6-1046-89A2AAD9A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7" name="Rectangle 16">
            <a:extLst>
              <a:ext uri="{FF2B5EF4-FFF2-40B4-BE49-F238E27FC236}">
                <a16:creationId xmlns:a16="http://schemas.microsoft.com/office/drawing/2014/main" id="{07111983-46D6-8113-9778-2F45EC374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9" name="Freeform: Shape 18">
            <a:extLst>
              <a:ext uri="{FF2B5EF4-FFF2-40B4-BE49-F238E27FC236}">
                <a16:creationId xmlns:a16="http://schemas.microsoft.com/office/drawing/2014/main" id="{E71372E9-EDCB-6A48-F346-7A3347458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2" name="タイトル 1">
            <a:extLst>
              <a:ext uri="{FF2B5EF4-FFF2-40B4-BE49-F238E27FC236}">
                <a16:creationId xmlns:a16="http://schemas.microsoft.com/office/drawing/2014/main" id="{C6D416C1-0290-A2EB-611C-23D45A52DDE7}"/>
              </a:ext>
            </a:extLst>
          </p:cNvPr>
          <p:cNvSpPr>
            <a:spLocks noGrp="1"/>
          </p:cNvSpPr>
          <p:nvPr>
            <p:ph type="title"/>
          </p:nvPr>
        </p:nvSpPr>
        <p:spPr>
          <a:xfrm>
            <a:off x="2020905" y="827948"/>
            <a:ext cx="8147713" cy="3081242"/>
          </a:xfrm>
        </p:spPr>
        <p:txBody>
          <a:bodyPr vert="horz" lIns="91440" tIns="45720" rIns="91440" bIns="45720" rtlCol="0" anchor="ctr">
            <a:normAutofit/>
          </a:bodyPr>
          <a:lstStyle/>
          <a:p>
            <a:pPr algn="ctr"/>
            <a:r>
              <a:rPr lang="en-US" altLang="ja-JP" sz="4800" b="1">
                <a:solidFill>
                  <a:srgbClr val="FFFFFF"/>
                </a:solidFill>
              </a:rPr>
              <a:t>2</a:t>
            </a:r>
            <a:r>
              <a:rPr kumimoji="1" lang="ja-JP" altLang="en-US" sz="4800" b="1" kern="1200">
                <a:solidFill>
                  <a:srgbClr val="FFFFFF"/>
                </a:solidFill>
                <a:latin typeface="+mj-lt"/>
                <a:ea typeface="+mj-ea"/>
                <a:cs typeface="+mj-cs"/>
              </a:rPr>
              <a:t>：設計</a:t>
            </a:r>
          </a:p>
        </p:txBody>
      </p:sp>
    </p:spTree>
    <p:extLst>
      <p:ext uri="{BB962C8B-B14F-4D97-AF65-F5344CB8AC3E}">
        <p14:creationId xmlns:p14="http://schemas.microsoft.com/office/powerpoint/2010/main" val="45690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A0BB61-FF25-0925-5A08-344002B95DEA}"/>
            </a:ext>
          </a:extLst>
        </p:cNvPr>
        <p:cNvGrpSpPr/>
        <p:nvPr/>
      </p:nvGrpSpPr>
      <p:grpSpPr>
        <a:xfrm>
          <a:off x="0" y="0"/>
          <a:ext cx="0" cy="0"/>
          <a:chOff x="0" y="0"/>
          <a:chExt cx="0" cy="0"/>
        </a:xfrm>
      </p:grpSpPr>
      <p:sp>
        <p:nvSpPr>
          <p:cNvPr id="555" name="Rectangle 557">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タイトル 1">
            <a:extLst>
              <a:ext uri="{FF2B5EF4-FFF2-40B4-BE49-F238E27FC236}">
                <a16:creationId xmlns:a16="http://schemas.microsoft.com/office/drawing/2014/main" id="{D1C06AC8-7EEF-6C76-FE20-70F53639CFC5}"/>
              </a:ext>
            </a:extLst>
          </p:cNvPr>
          <p:cNvSpPr>
            <a:spLocks noGrp="1"/>
          </p:cNvSpPr>
          <p:nvPr>
            <p:ph type="title"/>
          </p:nvPr>
        </p:nvSpPr>
        <p:spPr>
          <a:xfrm>
            <a:off x="1524000" y="548640"/>
            <a:ext cx="9160475" cy="1132258"/>
          </a:xfrm>
        </p:spPr>
        <p:txBody>
          <a:bodyPr anchor="ctr">
            <a:normAutofit fontScale="90000"/>
          </a:bodyPr>
          <a:lstStyle/>
          <a:p>
            <a:pPr algn="ctr"/>
            <a:r>
              <a:rPr kumimoji="1" lang="ja-JP" altLang="en-US" b="1">
                <a:solidFill>
                  <a:schemeClr val="accent1"/>
                </a:solidFill>
                <a:ea typeface="游ゴシック Light"/>
              </a:rPr>
              <a:t>システム処理の流れ</a:t>
            </a:r>
            <a:r>
              <a:rPr lang="ja-JP" altLang="en-US" b="1">
                <a:solidFill>
                  <a:schemeClr val="accent1"/>
                </a:solidFill>
                <a:ea typeface="游ゴシック Light"/>
              </a:rPr>
              <a:t>（ユーザから）</a:t>
            </a:r>
            <a:endParaRPr kumimoji="1" lang="ja-JP" altLang="en-US" b="1">
              <a:solidFill>
                <a:schemeClr val="accent1"/>
              </a:solidFill>
              <a:ea typeface="游ゴシック Light"/>
            </a:endParaRPr>
          </a:p>
        </p:txBody>
      </p:sp>
      <p:graphicFrame>
        <p:nvGraphicFramePr>
          <p:cNvPr id="5" name="Content Placeholder 2">
            <a:extLst>
              <a:ext uri="{FF2B5EF4-FFF2-40B4-BE49-F238E27FC236}">
                <a16:creationId xmlns:a16="http://schemas.microsoft.com/office/drawing/2014/main" id="{F4F0FE5B-86A0-0A7B-5AD6-61FF3572D7DF}"/>
              </a:ext>
            </a:extLst>
          </p:cNvPr>
          <p:cNvGraphicFramePr>
            <a:graphicFrameLocks noGrp="1"/>
          </p:cNvGraphicFramePr>
          <p:nvPr>
            <p:ph idx="1"/>
            <p:extLst>
              <p:ext uri="{D42A27DB-BD31-4B8C-83A1-F6EECF244321}">
                <p14:modId xmlns:p14="http://schemas.microsoft.com/office/powerpoint/2010/main" val="1578707341"/>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810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9BB87-0D27-B831-2A03-3CD8F545E561}"/>
            </a:ext>
          </a:extLst>
        </p:cNvPr>
        <p:cNvGrpSpPr/>
        <p:nvPr/>
      </p:nvGrpSpPr>
      <p:grpSpPr>
        <a:xfrm>
          <a:off x="0" y="0"/>
          <a:ext cx="0" cy="0"/>
          <a:chOff x="0" y="0"/>
          <a:chExt cx="0" cy="0"/>
        </a:xfrm>
      </p:grpSpPr>
      <p:graphicFrame>
        <p:nvGraphicFramePr>
          <p:cNvPr id="5" name="コンテンツ プレースホルダー 2">
            <a:extLst>
              <a:ext uri="{FF2B5EF4-FFF2-40B4-BE49-F238E27FC236}">
                <a16:creationId xmlns:a16="http://schemas.microsoft.com/office/drawing/2014/main" id="{053D7BF7-31B1-1528-4501-219839E67427}"/>
              </a:ext>
            </a:extLst>
          </p:cNvPr>
          <p:cNvGraphicFramePr>
            <a:graphicFrameLocks noGrp="1"/>
          </p:cNvGraphicFramePr>
          <p:nvPr>
            <p:ph idx="1"/>
            <p:extLst>
              <p:ext uri="{D42A27DB-BD31-4B8C-83A1-F6EECF244321}">
                <p14:modId xmlns:p14="http://schemas.microsoft.com/office/powerpoint/2010/main" val="2328612841"/>
              </p:ext>
            </p:extLst>
          </p:nvPr>
        </p:nvGraphicFramePr>
        <p:xfrm>
          <a:off x="187779" y="1597025"/>
          <a:ext cx="11816442" cy="457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7" name="タイトル 1">
            <a:extLst>
              <a:ext uri="{FF2B5EF4-FFF2-40B4-BE49-F238E27FC236}">
                <a16:creationId xmlns:a16="http://schemas.microsoft.com/office/drawing/2014/main" id="{9A052D67-7965-577A-7751-EBEEB5B451DB}"/>
              </a:ext>
            </a:extLst>
          </p:cNvPr>
          <p:cNvSpPr>
            <a:spLocks noGrp="1"/>
          </p:cNvSpPr>
          <p:nvPr>
            <p:ph type="title"/>
          </p:nvPr>
        </p:nvSpPr>
        <p:spPr>
          <a:xfrm>
            <a:off x="271585" y="52510"/>
            <a:ext cx="10515600" cy="1325563"/>
          </a:xfrm>
        </p:spPr>
        <p:txBody>
          <a:bodyPr/>
          <a:lstStyle/>
          <a:p>
            <a:r>
              <a:rPr kumimoji="1" lang="ja-JP" altLang="en-US" b="1">
                <a:solidFill>
                  <a:schemeClr val="tx2">
                    <a:lumMod val="90000"/>
                    <a:lumOff val="10000"/>
                  </a:schemeClr>
                </a:solidFill>
                <a:ea typeface="游ゴシック Light"/>
              </a:rPr>
              <a:t>システム処理の流れ</a:t>
            </a:r>
            <a:r>
              <a:rPr lang="ja-JP" altLang="en-US" b="1">
                <a:solidFill>
                  <a:schemeClr val="tx2">
                    <a:lumMod val="90000"/>
                    <a:lumOff val="10000"/>
                  </a:schemeClr>
                </a:solidFill>
                <a:ea typeface="游ゴシック Light"/>
              </a:rPr>
              <a:t>（自動）</a:t>
            </a:r>
            <a:endParaRPr kumimoji="1" lang="ja-JP" altLang="en-US" b="1">
              <a:solidFill>
                <a:schemeClr val="tx2">
                  <a:lumMod val="90000"/>
                  <a:lumOff val="10000"/>
                </a:schemeClr>
              </a:solidFill>
              <a:ea typeface="游ゴシック Light"/>
            </a:endParaRPr>
          </a:p>
        </p:txBody>
      </p:sp>
    </p:spTree>
    <p:extLst>
      <p:ext uri="{BB962C8B-B14F-4D97-AF65-F5344CB8AC3E}">
        <p14:creationId xmlns:p14="http://schemas.microsoft.com/office/powerpoint/2010/main" val="399962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5577239-77A0-E066-6119-C336612C2543}"/>
              </a:ext>
            </a:extLst>
          </p:cNvPr>
          <p:cNvSpPr>
            <a:spLocks noGrp="1"/>
          </p:cNvSpPr>
          <p:nvPr>
            <p:ph type="title"/>
          </p:nvPr>
        </p:nvSpPr>
        <p:spPr>
          <a:xfrm>
            <a:off x="644056" y="349112"/>
            <a:ext cx="10044023" cy="877729"/>
          </a:xfrm>
        </p:spPr>
        <p:txBody>
          <a:bodyPr anchor="ctr">
            <a:normAutofit/>
          </a:bodyPr>
          <a:lstStyle/>
          <a:p>
            <a:r>
              <a:rPr kumimoji="1" lang="ja-JP" altLang="en-US" sz="4000" b="1">
                <a:solidFill>
                  <a:srgbClr val="FFFFFF"/>
                </a:solidFill>
              </a:rPr>
              <a:t>必要なモジュール</a:t>
            </a:r>
          </a:p>
        </p:txBody>
      </p:sp>
      <p:graphicFrame>
        <p:nvGraphicFramePr>
          <p:cNvPr id="18" name="コンテンツ プレースホルダー 2">
            <a:extLst>
              <a:ext uri="{FF2B5EF4-FFF2-40B4-BE49-F238E27FC236}">
                <a16:creationId xmlns:a16="http://schemas.microsoft.com/office/drawing/2014/main" id="{345D5BF7-3BDE-344A-C0C1-E4ED3CBE648C}"/>
              </a:ext>
            </a:extLst>
          </p:cNvPr>
          <p:cNvGraphicFramePr>
            <a:graphicFrameLocks noGrp="1"/>
          </p:cNvGraphicFramePr>
          <p:nvPr>
            <p:ph idx="1"/>
            <p:extLst>
              <p:ext uri="{D42A27DB-BD31-4B8C-83A1-F6EECF244321}">
                <p14:modId xmlns:p14="http://schemas.microsoft.com/office/powerpoint/2010/main" val="92047840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5958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Application>Microsoft Office PowerPoint</Application>
  <PresentationFormat>Widescreen</PresentationFormat>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テーマ</vt:lpstr>
      <vt:lpstr>中間発表</vt:lpstr>
      <vt:lpstr>1：要求仕様</vt:lpstr>
      <vt:lpstr>システムの概要</vt:lpstr>
      <vt:lpstr>要求仕様</vt:lpstr>
      <vt:lpstr>想定する利用者</vt:lpstr>
      <vt:lpstr>2：設計</vt:lpstr>
      <vt:lpstr>システム処理の流れ（ユーザから）</vt:lpstr>
      <vt:lpstr>システム処理の流れ（自動）</vt:lpstr>
      <vt:lpstr>必要なモジュール</vt:lpstr>
      <vt:lpstr>3：プロジェクト計画</vt:lpstr>
      <vt:lpstr>開発体制</vt:lpstr>
      <vt:lpstr>開発スケジュール</vt:lpstr>
      <vt:lpstr>開発スケジュール</vt:lpstr>
      <vt:lpstr>開発スケジュール（単体テスト）</vt:lpstr>
      <vt:lpstr>開発スケジュール（結合テスト）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山谷 佳琳(is0802ph)</dc:creator>
  <cp:revision>144</cp:revision>
  <cp:lastPrinted>2025-06-11T04:12:10Z</cp:lastPrinted>
  <dcterms:created xsi:type="dcterms:W3CDTF">2025-06-04T05:23:32Z</dcterms:created>
  <dcterms:modified xsi:type="dcterms:W3CDTF">2025-06-11T14:18:08Z</dcterms:modified>
</cp:coreProperties>
</file>