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HGPｺﾞｼｯｸE" panose="020B0900000000000000" pitchFamily="50" charset="-128"/>
      <p:regular r:id="rId16"/>
    </p:embeddedFont>
    <p:embeddedFont>
      <p:font typeface="HGS創英ﾌﾟﾚｾﾞﾝｽEB" panose="02020800000000000000" pitchFamily="18" charset="-128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E5050-75A8-4585-9493-2BCFA1307D94}">
  <a:tblStyle styleId="{430E5050-75A8-4585-9493-2BCFA1307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1ee34b80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1ee34b80_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11ee34b8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11ee34b8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1ee34b8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11ee34b8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1ee34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1ee34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11ee34b8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11ee34b8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11ee34b80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11ee34b80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11ee34b80_7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11ee34b80_7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11ee34b80_7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11ee34b80_7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11ee34b80_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11ee34b80_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11ee34b80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11ee34b80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11ee34b80_7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11ee34b80_7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加湿器</a:t>
            </a:r>
            <a:r>
              <a:rPr lang="ja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×REMO＝</a:t>
            </a:r>
            <a:endParaRPr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最強の癒し空間、完成。</a:t>
            </a:r>
            <a:endParaRPr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02350"/>
            <a:ext cx="85206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グループ17</a:t>
            </a:r>
            <a:endParaRPr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藤本 蓮偉次　近久 太一　細江　友誠</a:t>
            </a:r>
            <a:endParaRPr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WU Haolong  CHOI Youchan</a:t>
            </a:r>
            <a:endParaRPr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23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20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開発体制</a:t>
            </a:r>
            <a:endParaRPr sz="3520"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11700" y="2115175"/>
            <a:ext cx="23487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リーダー：藤本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3759875" y="675775"/>
            <a:ext cx="23487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開発文書責任者：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　　CHOI ,近久 </a:t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760025" y="2149075"/>
            <a:ext cx="23910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プログラム責任者：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CHOI,WU,細江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759875" y="3622975"/>
            <a:ext cx="23487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資料責任者：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全員</a:t>
            </a:r>
            <a:endParaRPr/>
          </a:p>
        </p:txBody>
      </p:sp>
      <p:cxnSp>
        <p:nvCxnSpPr>
          <p:cNvPr id="119" name="Google Shape;119;p22"/>
          <p:cNvCxnSpPr>
            <a:stCxn id="115" idx="3"/>
            <a:endCxn id="117" idx="1"/>
          </p:cNvCxnSpPr>
          <p:nvPr/>
        </p:nvCxnSpPr>
        <p:spPr>
          <a:xfrm>
            <a:off x="2660400" y="2367625"/>
            <a:ext cx="1099625" cy="3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2"/>
          <p:cNvCxnSpPr>
            <a:stCxn id="115" idx="3"/>
            <a:endCxn id="116" idx="1"/>
          </p:cNvCxnSpPr>
          <p:nvPr/>
        </p:nvCxnSpPr>
        <p:spPr>
          <a:xfrm flipV="1">
            <a:off x="2660400" y="928225"/>
            <a:ext cx="1099475" cy="1439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>
            <a:stCxn id="115" idx="3"/>
            <a:endCxn id="118" idx="1"/>
          </p:cNvCxnSpPr>
          <p:nvPr/>
        </p:nvCxnSpPr>
        <p:spPr>
          <a:xfrm>
            <a:off x="2660400" y="2367625"/>
            <a:ext cx="1099475" cy="1507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2"/>
          <p:cNvSpPr txBox="1"/>
          <p:nvPr/>
        </p:nvSpPr>
        <p:spPr>
          <a:xfrm>
            <a:off x="6108575" y="675775"/>
            <a:ext cx="27237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dk2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</a:t>
            </a:r>
            <a:r>
              <a:rPr lang="ja" sz="1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要求書、設計書、</a:t>
            </a:r>
            <a:endParaRPr sz="1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プロジェクト計画書</a:t>
            </a:r>
            <a:endParaRPr sz="1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の管理</a:t>
            </a:r>
            <a:endParaRPr sz="1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173225" y="2115175"/>
            <a:ext cx="259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・各モジュールの管理</a:t>
            </a:r>
            <a:endParaRPr sz="1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151025" y="3622975"/>
            <a:ext cx="24708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・中間発表、</a:t>
            </a:r>
            <a:endParaRPr sz="1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成果発表資料の管理</a:t>
            </a:r>
            <a:endParaRPr sz="1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開発スケジュール</a:t>
            </a:r>
            <a:endParaRPr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952475" y="1093200"/>
          <a:ext cx="7239050" cy="2834490"/>
        </p:xfrm>
        <a:graphic>
          <a:graphicData uri="http://schemas.openxmlformats.org/drawingml/2006/table">
            <a:tbl>
              <a:tblPr>
                <a:noFill/>
                <a:tableStyleId>{430E5050-75A8-4585-9493-2BCFA1307D94}</a:tableStyleId>
              </a:tblPr>
              <a:tblGrid>
                <a:gridCol w="22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担当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6/11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6/18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6/25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7/2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7/9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>
                          <a:solidFill>
                            <a:schemeClr val="dk1"/>
                          </a:solidFill>
                        </a:rPr>
                        <a:t>要求仕様書、設計書、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>
                          <a:solidFill>
                            <a:schemeClr val="dk1"/>
                          </a:solidFill>
                        </a:rPr>
                        <a:t>中間発表資料の作成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    全員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Remo3からのデータ取得用プログラム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　 細江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加湿器操作用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プログラム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    藤本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    CHOI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スプレッドシート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管理用プログラム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近久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WU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4"/>
          <p:cNvGraphicFramePr/>
          <p:nvPr/>
        </p:nvGraphicFramePr>
        <p:xfrm>
          <a:off x="952475" y="1317875"/>
          <a:ext cx="7018350" cy="1828710"/>
        </p:xfrm>
        <a:graphic>
          <a:graphicData uri="http://schemas.openxmlformats.org/drawingml/2006/table">
            <a:tbl>
              <a:tblPr>
                <a:noFill/>
                <a:tableStyleId>{430E5050-75A8-4585-9493-2BCFA1307D94}</a:tableStyleId>
              </a:tblPr>
              <a:tblGrid>
                <a:gridCol w="22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Remo3データ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取得テスト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細江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　　加湿器操作テスト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藤本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CHOI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　スプレットシートへの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    　  情報取得テスト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近久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WU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p24"/>
          <p:cNvGraphicFramePr/>
          <p:nvPr/>
        </p:nvGraphicFramePr>
        <p:xfrm>
          <a:off x="952475" y="3146525"/>
          <a:ext cx="7018350" cy="866360"/>
        </p:xfrm>
        <a:graphic>
          <a:graphicData uri="http://schemas.openxmlformats.org/drawingml/2006/table">
            <a:tbl>
              <a:tblPr>
                <a:noFill/>
                <a:tableStyleId>{430E5050-75A8-4585-9493-2BCFA1307D94}</a:tableStyleId>
              </a:tblPr>
              <a:tblGrid>
                <a:gridCol w="22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    　システムテスト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 全員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  　成果物発表資料作成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  全員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F5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Google Shape;137;p24"/>
          <p:cNvGraphicFramePr/>
          <p:nvPr/>
        </p:nvGraphicFramePr>
        <p:xfrm>
          <a:off x="952475" y="936875"/>
          <a:ext cx="7018350" cy="396210"/>
        </p:xfrm>
        <a:graphic>
          <a:graphicData uri="http://schemas.openxmlformats.org/drawingml/2006/table">
            <a:tbl>
              <a:tblPr>
                <a:noFill/>
                <a:tableStyleId>{430E5050-75A8-4585-9493-2BCFA1307D94}</a:tableStyleId>
              </a:tblPr>
              <a:tblGrid>
                <a:gridCol w="22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担当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6/11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6/18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6/25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7/2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7/9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EEC3F-99DC-4E10-5F9F-F162D91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361" y="2154772"/>
            <a:ext cx="6805278" cy="572700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ご清聴ありがとうございました</a:t>
            </a:r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491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256189" y="2152405"/>
            <a:ext cx="2631621" cy="838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9600"/>
            </a:pPr>
            <a:r>
              <a:rPr lang="en-US" altLang="ja" sz="36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1.</a:t>
            </a:r>
            <a:r>
              <a:rPr lang="ja" sz="36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要求仕様</a:t>
            </a:r>
            <a:endParaRPr sz="3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01075"/>
            <a:ext cx="8520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920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システムの概要</a:t>
            </a:r>
            <a:endParaRPr sz="3920"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2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800" dirty="0">
                <a:solidFill>
                  <a:srgbClr val="1F1F1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Inter"/>
                <a:sym typeface="Inter"/>
              </a:rPr>
              <a:t>本システムは、家庭内の湿度を常に監視し、設定された適正湿度を下回った場合に自動的に加湿器を作動させ、適正湿度を上回った場合には自動的に加湿器を停止させる仕組み。</a:t>
            </a:r>
            <a:endParaRPr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20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要求仕様</a:t>
            </a:r>
            <a:endParaRPr sz="3520"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0" y="1364150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414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203"/>
              <a:buChar char="●"/>
            </a:pPr>
            <a:r>
              <a:rPr lang="ja" sz="5567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室内湿度を1時間ごとに計測し、計測データはシステム内に記録されること。</a:t>
            </a: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-3414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203"/>
              <a:buChar char="●"/>
            </a:pPr>
            <a:r>
              <a:rPr lang="ja" sz="5567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ユーザーが適正湿度範囲を設定できること。</a:t>
            </a: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-3414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203"/>
              <a:buChar char="●"/>
            </a:pPr>
            <a:r>
              <a:rPr lang="ja" sz="5567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室内湿度が設定範囲を下回った場合、加湿器が自動的に作動すること。</a:t>
            </a: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-3414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203"/>
              <a:buChar char="●"/>
            </a:pPr>
            <a:r>
              <a:rPr lang="ja" sz="5567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室内湿度が設定範囲を上回った場合、加湿器が自動的に停止すること。</a:t>
            </a: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-3414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203"/>
              <a:buChar char="●"/>
            </a:pPr>
            <a:r>
              <a:rPr lang="ja" sz="5567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加湿器の作動状況や室内湿度情報をユーザーが確認できること（オプション）。</a:t>
            </a: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457200" lvl="0" indent="-3414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203"/>
              <a:buChar char="●"/>
            </a:pPr>
            <a:r>
              <a:rPr lang="ja" sz="5567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ユーザーが加湿器の作動状況を手動でON/OFFできること（オプション）。</a:t>
            </a:r>
            <a:endParaRPr sz="5567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20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想定する利用者</a:t>
            </a:r>
            <a:endParaRPr sz="3520"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​​​​​​</a:t>
            </a:r>
            <a:r>
              <a:rPr lang="ja" sz="12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​​</a:t>
            </a:r>
            <a:r>
              <a:rPr lang="ja" sz="2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</a:t>
            </a:r>
            <a:r>
              <a:rPr lang="ja" sz="2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加湿器を利用する全ての人が対象</a:t>
            </a:r>
            <a:endParaRPr sz="2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" sz="2800" dirty="0">
                <a:solidFill>
                  <a:srgbClr val="FF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</a:t>
            </a:r>
            <a:r>
              <a:rPr lang="ja" sz="2800" dirty="0">
                <a:solidFill>
                  <a:srgbClr val="FF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特に</a:t>
            </a:r>
            <a:endParaRPr sz="2800" dirty="0">
              <a:solidFill>
                <a:srgbClr val="FF0000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・部屋の湿度管理を自ら行うことが面倒な人</a:t>
            </a:r>
            <a:endParaRPr sz="2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・部屋の設定湿度を明確な指標を元に決定したい人</a:t>
            </a:r>
            <a:endParaRPr sz="2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800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・加湿器の複雑な操作が難しい子どもや高齢者</a:t>
            </a:r>
            <a:endParaRPr sz="28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731509" y="2173805"/>
            <a:ext cx="1680982" cy="79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2. 設計</a:t>
            </a:r>
            <a:endParaRPr sz="3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28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20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システム処理の流れ</a:t>
            </a:r>
            <a:endParaRPr sz="3520"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738" y="2571738"/>
            <a:ext cx="1471074" cy="147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238" y="947319"/>
            <a:ext cx="1471075" cy="133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8237" y="3030567"/>
            <a:ext cx="1471075" cy="11805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7133000" y="2336000"/>
            <a:ext cx="285900" cy="666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403688" y="3934750"/>
            <a:ext cx="4185900" cy="26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401225" y="2286000"/>
            <a:ext cx="4088100" cy="26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889425" y="1779137"/>
            <a:ext cx="333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加湿器をRemo 3を通じて稼働・調整</a:t>
            </a:r>
            <a:endParaRPr lang="en-US" altLang="ja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(湿度が低ければ作動、高ければ停止)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983950" y="4181319"/>
            <a:ext cx="31448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室内温度</a:t>
            </a: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を1時間ごとに計測し、</a:t>
            </a:r>
            <a:endParaRPr lang="en-US" altLang="ja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計測データをRemo 3を通じて取得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418900" y="2378600"/>
            <a:ext cx="1640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適正湿度などの</a:t>
            </a:r>
            <a:endParaRPr lang="en-US" altLang="ja" sz="1200" dirty="0">
              <a:solidFill>
                <a:srgbClr val="1F1F1F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>
                <a:solidFill>
                  <a:srgbClr val="1F1F1F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  <a:cs typeface="Inter"/>
                <a:sym typeface="Inter"/>
              </a:rPr>
              <a:t>ユーザー条件を設定</a:t>
            </a:r>
            <a:endParaRPr sz="1800" dirty="0">
              <a:solidFill>
                <a:schemeClr val="dk2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325" y="1916925"/>
            <a:ext cx="2096425" cy="231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20" b="1" u="sng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必要なモジュール</a:t>
            </a:r>
            <a:endParaRPr sz="3520" b="1" u="sng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必要: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・Remo3からのデータ取得用プログラム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・データを管理、保存するプログラム(Google Sheets)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・データを読み取り、加湿器へ指示を出すプログラム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・ユーザーが適正湿度を設定するプログラム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オプション：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・利用者に加湿器の状態と室内環境を確認するプログラム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・加湿器を遠距離でon/offするプログラム</a:t>
            </a:r>
            <a:endParaRPr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522214" y="2244779"/>
            <a:ext cx="4099571" cy="6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3. プロジェクト計画</a:t>
            </a:r>
            <a:endParaRPr sz="3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521</Words>
  <Application>Microsoft Office PowerPoint</Application>
  <PresentationFormat>画面に合わせる (16:9)</PresentationFormat>
  <Paragraphs>99</Paragraphs>
  <Slides>13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HGPｺﾞｼｯｸE</vt:lpstr>
      <vt:lpstr>HGS創英ﾌﾟﾚｾﾞﾝｽEB</vt:lpstr>
      <vt:lpstr>Arial</vt:lpstr>
      <vt:lpstr>Simple Light</vt:lpstr>
      <vt:lpstr>加湿器×REMO＝ 最強の癒し空間、完成。</vt:lpstr>
      <vt:lpstr>1.要求仕様</vt:lpstr>
      <vt:lpstr>システムの概要</vt:lpstr>
      <vt:lpstr>要求仕様</vt:lpstr>
      <vt:lpstr>想定する利用者</vt:lpstr>
      <vt:lpstr>2. 設計</vt:lpstr>
      <vt:lpstr>システム処理の流れ</vt:lpstr>
      <vt:lpstr>必要なモジュール</vt:lpstr>
      <vt:lpstr>3. プロジェクト計画</vt:lpstr>
      <vt:lpstr>開発体制</vt:lpstr>
      <vt:lpstr>開発スケジュール</vt:lpstr>
      <vt:lpstr>PowerPoint プレゼンテーション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蓮偉次 藤本</cp:lastModifiedBy>
  <cp:revision>3</cp:revision>
  <dcterms:modified xsi:type="dcterms:W3CDTF">2025-06-10T07:53:41Z</dcterms:modified>
</cp:coreProperties>
</file>