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verage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Shape 10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06" name="Shape 10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7474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265950" y="393575"/>
            <a:ext cx="8520600" cy="117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Home System</a:t>
            </a:r>
          </a:p>
        </p:txBody>
      </p:sp>
      <p:pic>
        <p:nvPicPr>
          <p:cNvPr descr="icon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25" y="1460950"/>
            <a:ext cx="2819949" cy="27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644975" y="4255750"/>
            <a:ext cx="3706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</a:rPr>
              <a:t>Group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324" y="139750"/>
            <a:ext cx="6487349" cy="4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62025" y="139750"/>
            <a:ext cx="3163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Home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7474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zz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50" y="721875"/>
            <a:ext cx="5682699" cy="426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833900" y="69625"/>
            <a:ext cx="54762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Linear Regression Parameter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7474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.jp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87" y="152400"/>
            <a:ext cx="68216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Scheduling System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Dynamic Alarm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Sets Wake-Up Time Based on Commute Condition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Notifies User Best Time to Leave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Day Scheduler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Sends Notification of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62" y="2538787"/>
            <a:ext cx="36861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Audio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Alexa Integration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Access Amazon Alexa anywhere in your home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Change the settings of your smart home with the custom Alexa skill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Indoor User Positioning System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Automatically plays audio closest to the user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As user moves from one location(in home) to another,system tracks location and “moves” with the user.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22570" t="0"/>
          <a:stretch/>
        </p:blipFill>
        <p:spPr>
          <a:xfrm>
            <a:off x="6671799" y="522125"/>
            <a:ext cx="1826100" cy="16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