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CA17-A80E-4D0C-A128-CE8349C40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FF36B-9D2D-46AB-82F1-B2C5A9499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95B6-B187-42E3-86B2-77812808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CA90-D24A-4DDE-A078-7CF142A9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F9A1-B4E0-4882-A602-328DBA0A7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02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D954-D618-471D-B33D-6377B87F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C467F-869A-4CA1-AD2D-593FD9292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3114-CF1B-47DC-AC6E-5A1AD82C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B60B-3BBB-450E-9FC3-A4010B25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23B6-F1BB-42FC-8A14-25ED1AAD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23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45052-00F6-4CAD-A44F-F154CA3EE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3423A-B7A7-4CC8-BF19-9691B428B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DD28-D0CD-4393-AFEC-E9BEDB4F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5A32-21AC-4837-99D6-EE7FDB2B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27CF9-855A-4C72-A866-F067EA77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8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A8F0-38AC-412C-9678-CF4FD106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8DA1-8EAA-4666-A8FC-637881A4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ED370-2AF8-43EC-BBA4-E0FEA70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CF4F7-1A66-468F-84B3-80D40778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08C2-B817-4F6F-98C4-FE1741D4E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1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F831-4C2B-41CB-AFB7-60184D67A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AEE6-66B9-4013-ADE9-2CE5F8A7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22A2-0A77-4133-896B-276EBBF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E804-5BEB-4DB2-8751-A031F502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E5CED-128D-4849-84C0-6B4B00B1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5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F178-BE22-46CA-92D3-0DFAEA72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0D3C-527E-4EF1-8337-63DEEBF7C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8955B-B148-473C-BC13-853A1437A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99E99-2363-400D-B75E-862E3B18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056C-4F67-4578-927E-78FE32DD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24B53-33A7-4BCC-A77E-5704BE8C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4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6E20-E999-4962-9BFA-6827B2B0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257B9-CE12-43E1-A404-8D55843B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CE7D4-7995-4063-98A5-2816B95D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DE825-504B-46AD-8AA4-4897A3658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67C5-E41A-4E1F-9313-8D6633782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38CAC-C0A7-46B9-B87C-64F574D7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181FD-C58A-4636-9964-56B741EE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109E6-4FA5-4ABB-BF00-09A4728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3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9B9E-F63F-40FF-84A9-8794B69D1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2FE9A-1CF1-4F7F-AA73-A54A7512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CCC73-4AB7-4A2B-91DC-B7F5A3AE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D6546-D3D4-4239-9662-EDFADE07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19C45-9A29-4239-9B56-EE07298F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4CD30-82E0-4A4C-A1B6-4B9BF9FA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77577-329B-4089-ADE8-C2939B7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7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054A-F003-42C1-A803-852C5A3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963E-0992-4892-85B3-8D67F15D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C0222-4191-4D5A-9E0B-F9FE88BF9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804DC-D766-4B40-AE05-8063404B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710F4-6567-41B9-98AB-BD32920C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D1DEE-D475-45DD-98A0-0154A8DA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4082-F7DA-4C15-9321-3589C1CF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187BB-9C2C-4C6E-AE9F-43DA37390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93ABE-BF3C-41EA-A242-551C2E76A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5649E-2631-45F9-A120-14D65BD6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6853-049D-4FEE-B971-7D4191F7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6C4A3-A114-4B8B-B557-EACC9350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3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DA0E8F-456B-4213-808E-7DB0D249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F3579-E253-4ADE-AC28-27F99668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FC89-DBD7-4D43-A69D-04AC75FA9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17077-7B19-4BE0-98E1-A0968B53D064}" type="datetimeFigureOut">
              <a:rPr lang="en-IN" smtClean="0"/>
              <a:t>20-04-2021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57013-BCEA-435D-88AA-B989389BA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BA9B-FE8F-42F1-BFE5-A889F482A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1755-9FAC-465A-AECD-7957DBA7CF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04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n API? | (API) Application Program Interface Definition">
            <a:extLst>
              <a:ext uri="{FF2B5EF4-FFF2-40B4-BE49-F238E27FC236}">
                <a16:creationId xmlns:a16="http://schemas.microsoft.com/office/drawing/2014/main" id="{86651122-6A5B-470D-B98E-4338247C0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16" y="1286930"/>
            <a:ext cx="10296658" cy="39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06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API in Java? | How It Works | Need &amp; Skill | Career And Advantage">
            <a:extLst>
              <a:ext uri="{FF2B5EF4-FFF2-40B4-BE49-F238E27FC236}">
                <a16:creationId xmlns:a16="http://schemas.microsoft.com/office/drawing/2014/main" id="{73716F7E-3BE0-4282-89E8-EAC47AA97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580" y="773813"/>
            <a:ext cx="9227244" cy="531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2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's an API and Why Do You Need One?">
            <a:extLst>
              <a:ext uri="{FF2B5EF4-FFF2-40B4-BE49-F238E27FC236}">
                <a16:creationId xmlns:a16="http://schemas.microsoft.com/office/drawing/2014/main" id="{B7D5B52B-9DC9-4048-99E3-71C9ECFC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141" y="548373"/>
            <a:ext cx="9835903" cy="630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8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Simple Reasons Why We Need APIs to Fuel the Digital Economy">
            <a:extLst>
              <a:ext uri="{FF2B5EF4-FFF2-40B4-BE49-F238E27FC236}">
                <a16:creationId xmlns:a16="http://schemas.microsoft.com/office/drawing/2014/main" id="{2F1BB661-0471-4924-9D16-533D4003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75"/>
            <a:ext cx="12192000" cy="677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41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5 Examples of APIs We Use in Our Everyday Lives | Nordic APIs |">
            <a:extLst>
              <a:ext uri="{FF2B5EF4-FFF2-40B4-BE49-F238E27FC236}">
                <a16:creationId xmlns:a16="http://schemas.microsoft.com/office/drawing/2014/main" id="{FD8FE259-C49D-490E-8DF6-5FE5C1CB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890457"/>
            <a:ext cx="5081587" cy="3077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61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Rushabh Bagde</dc:creator>
  <cp:lastModifiedBy>Rushabh Bagde</cp:lastModifiedBy>
  <cp:revision>3</cp:revision>
  <dcterms:created xsi:type="dcterms:W3CDTF">2021-04-20T10:43:49Z</dcterms:created>
  <dcterms:modified xsi:type="dcterms:W3CDTF">2021-04-20T10:59:04Z</dcterms:modified>
</cp:coreProperties>
</file>