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habh Bagde" initials="RB" lastIdx="1" clrIdx="0">
    <p:extLst>
      <p:ext uri="{19B8F6BF-5375-455C-9EA6-DF929625EA0E}">
        <p15:presenceInfo xmlns:p15="http://schemas.microsoft.com/office/powerpoint/2012/main" userId="Rushabh Bag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7:07:57.28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07843" y="-391249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5705"/>
            <a:ext cx="4775075" cy="149303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(CSS Introduction)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ED1F-7015-4D3E-8277-2A1BC421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CSS?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9EE2-41FC-4EF0-B874-26B7706D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ascading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tyle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HTML elements are to be displayed on screen, paper, or in other media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9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A89B-4AF5-4B74-8731-FCEE37FA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CSS?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B45D-6CE7-4F39-B943-FDE9BC7D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saves a lot of work.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was created to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describe the 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 web page, like:&lt;h1&gt;This is a heading&lt;/h1&gt;?&lt;p&gt;This is a paragraph.&lt;/p&gt;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40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35D7-66B4-49E1-AE9C-45FE58C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2FD2-CC64-485C-8F6B-690001A38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FE94-E974-4318-AC25-8D3BE838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00460"/>
            <a:ext cx="10058400" cy="3311371"/>
          </a:xfrm>
        </p:spPr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Three Ways to Insert CSS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1)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b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2)Internal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b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3)Inline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IN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IN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33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{317A4AA7-DF24-4344-B108-720E3079B105}tf78438558_win32</Template>
  <TotalTime>35</TotalTime>
  <Words>114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Century Gothic</vt:lpstr>
      <vt:lpstr>Garamond</vt:lpstr>
      <vt:lpstr>Segoe UI</vt:lpstr>
      <vt:lpstr>Verdana</vt:lpstr>
      <vt:lpstr>SavonVTI</vt:lpstr>
      <vt:lpstr>(CSS Introduction)</vt:lpstr>
      <vt:lpstr>What is CSS? </vt:lpstr>
      <vt:lpstr>Why Use CSS? </vt:lpstr>
      <vt:lpstr>CSS Syntax</vt:lpstr>
      <vt:lpstr>Three Ways to Insert CSS There are three ways of inserting a style   1)External CSS 2)Internal CSS 3)Inline CSS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(CSS Introduction)</dc:title>
  <dc:creator>Rushabh Bagde</dc:creator>
  <cp:lastModifiedBy>Rushabh Bagde</cp:lastModifiedBy>
  <cp:revision>5</cp:revision>
  <dcterms:created xsi:type="dcterms:W3CDTF">2021-01-12T11:03:10Z</dcterms:created>
  <dcterms:modified xsi:type="dcterms:W3CDTF">2021-01-12T11:39:06Z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