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Punctuality of individual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718854509418041"/>
          <c:y val="0.13603703703703701"/>
          <c:w val="0.43299829246273003"/>
          <c:h val="0.702985418489355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Punctuality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9D-4EF9-BAEF-B939167B74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9D-4EF9-BAEF-B939167B74A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9D-4EF9-BAEF-B939167B74A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9D-4EF9-BAEF-B939167B74AB}"/>
              </c:ext>
            </c:extLst>
          </c:dPt>
          <c:cat>
            <c:strRef>
              <c:f>Sheet1!$A$2:$A$5</c:f>
              <c:strCache>
                <c:ptCount val="4"/>
                <c:pt idx="0">
                  <c:v>tasks completed on time</c:v>
                </c:pt>
                <c:pt idx="1">
                  <c:v>late tasks completed</c:v>
                </c:pt>
                <c:pt idx="2">
                  <c:v>late logedin</c:v>
                </c:pt>
                <c:pt idx="3">
                  <c:v>absent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9D-4EF9-BAEF-B939167B7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D4AA-AD51-4923-BC3A-7B545F5F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B5C2D-93C2-429C-B7A1-F9ED110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612C-1F71-436D-90AB-220DD210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4C06-40AA-41EA-A2EF-9B31A168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ED8-911A-4784-BC83-B83DE97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5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92B-64F0-410E-9D8C-29340DA8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97A17-C3EB-4CC9-BBAB-7EC15646B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4F53-638C-47AC-9CAD-8D16CFA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229A-D5AA-4083-9DC8-04F697A2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8276-371A-49B4-BC0D-ED4F96FA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3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EA29C-14DE-4E96-A437-3D3A18F66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DC7D-E9A8-4D50-BAC7-4A6A5641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5CB7-B89E-4178-974A-48EBA817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7E3EC-0550-4804-8C06-7E2A7FCE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8692-67CB-4C1B-96B5-727FBB8B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68DA-0DC3-4980-B414-A695835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FB0B-1839-4408-8ABA-4B6C1517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ED10-47E4-428D-AA5B-43C6B44D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64A7-6FE3-40AC-B42B-E37B1F0B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69A5-4610-4C70-B535-D5148493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0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6029-8128-4486-BAA7-812011F8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8199-99DD-4F1D-A2FC-4FD0E21E3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9077-7495-40CB-95D2-243D3E0E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5380-C327-4057-8874-E7892448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82-A71F-42EC-84E1-43388D58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7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4EA-DDDC-4A6E-B039-9C7CAACF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35DA-D8B2-4234-95CE-80046333C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85C5-1262-4653-907B-6405E665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564A8-F859-4CDA-973A-AC1BC6FB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A201F-0CC5-4F94-AA38-237EAD7D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0EA2-25CA-48A2-8860-7C97370F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6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4896-60C1-4089-8C33-9AB5A80C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803A-C03A-4E43-AD5A-7393A811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FB43-3BFE-4B21-BEDD-DC0479CEE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34D5-F023-44C6-A8FF-2746555E2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40D3-BFF6-4B10-BC1F-9B07CA18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42460-7C28-4E0E-9AF3-3B6D75C5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C086E-4615-4D58-B300-328EB61E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C936-1B7A-4E64-8DC9-145BECC2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D955-AC2D-4994-8392-B8CE926E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532AD-1A1F-42EE-BE38-626FFD91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3C2F-1543-4F92-941C-1093AEBA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4EEA2-F76B-49ED-9628-A5E03BF3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1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511B1-E382-4853-9F9B-70A23366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60928-6037-439C-9AE9-1DD10F14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521EB-816A-45DD-BC1C-85D06AAB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F27D-3CC6-4536-9958-FEBC0C29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D06B-119E-44A5-9205-83263275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09F42-9537-46E7-8DE0-B6374ADDE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1192-9F03-4308-9112-EB281A22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9DF8-F9CB-4442-B311-94EDCCA9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74E32-8948-4235-88E3-E9EA94F3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7169-B458-41B8-B9C6-01D71CBB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77A3-6563-4C37-8818-C4B5D19D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DA7FB-7125-450E-8DF9-7E571763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C098C-D76F-4E98-B67A-BE21F349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3B99B-04BA-4BE4-91A3-C1E10CA3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63DA5-73A4-4E2D-86E4-5AE3565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2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30644-C9A2-4F19-9175-0C49B6A0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339D-E33B-4A08-9E4B-441CCB88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C2A81-CD19-474F-A719-35ACAFF2C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E9AA-D1B6-47A8-A92E-FBF8DC004C1B}" type="datetimeFigureOut">
              <a:rPr lang="en-IN" smtClean="0"/>
              <a:t>24-05-2021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F914-9BD5-4189-A0E4-39A28A43E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BC7C-A91D-40D5-8CF0-98DC89BA8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2C8A-3726-4DC6-A136-763F341EA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1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6B0604-C445-4C3A-B56D-7CFC963D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917" y="2103437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263238"/>
                </a:solidFill>
                <a:effectLst/>
                <a:latin typeface="Roboto" panose="02000000000000000000" pitchFamily="2" charset="0"/>
              </a:rPr>
              <a:t>Evaluate the best Employee 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3FAE11-8BC1-4814-BFB0-A899F0823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92114"/>
              </p:ext>
            </p:extLst>
          </p:nvPr>
        </p:nvGraphicFramePr>
        <p:xfrm>
          <a:off x="1691342" y="1487269"/>
          <a:ext cx="8128000" cy="253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80048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5709494"/>
                    </a:ext>
                  </a:extLst>
                </a:gridCol>
              </a:tblGrid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94799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to 2 Absences Per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98496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to 4 Absences Per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727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to 7 Absences Per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91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to 9 Absences Per Year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351670"/>
                  </a:ext>
                </a:extLst>
              </a:tr>
              <a:tr h="4226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+ Absences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15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058BDC-11CF-4DD9-A85A-2EE65BB992F2}"/>
              </a:ext>
            </a:extLst>
          </p:cNvPr>
          <p:cNvSpPr txBox="1"/>
          <p:nvPr/>
        </p:nvSpPr>
        <p:spPr>
          <a:xfrm>
            <a:off x="1541930" y="4724400"/>
            <a:ext cx="982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Vacation Days, Personal Days, and protected Leave hours (Ex: FMLA) are not used when determining an employee’s number of absences.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D4E80-4A48-444C-942A-837C9A165E7D}"/>
              </a:ext>
            </a:extLst>
          </p:cNvPr>
          <p:cNvSpPr txBox="1"/>
          <p:nvPr/>
        </p:nvSpPr>
        <p:spPr>
          <a:xfrm>
            <a:off x="3590365" y="601288"/>
            <a:ext cx="501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263238"/>
                </a:solidFill>
                <a:effectLst/>
                <a:latin typeface="Roboto" panose="02000000000000000000" pitchFamily="2" charset="0"/>
              </a:rPr>
              <a:t>Evaluate the best Employee -</a:t>
            </a:r>
            <a:r>
              <a:rPr lang="en-US" dirty="0"/>
              <a:t> absences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860FAC-263B-44FE-96C7-623225A99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752991"/>
              </p:ext>
            </p:extLst>
          </p:nvPr>
        </p:nvGraphicFramePr>
        <p:xfrm>
          <a:off x="2805953" y="1192305"/>
          <a:ext cx="6122894" cy="4078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61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C51E-DC2C-4B22-A366-0618A41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CED8-A901-4386-810B-773A17D9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Interacts, communicates, and relates to members, vendors, and co-workers in a professional.</a:t>
            </a:r>
          </a:p>
          <a:p>
            <a:r>
              <a:rPr lang="en-US" dirty="0"/>
              <a:t>Interacts, communicates, and relates to members, vendors, and co-workers in a professional</a:t>
            </a:r>
            <a:r>
              <a:rPr lang="en-US" b="1" dirty="0"/>
              <a:t>.</a:t>
            </a:r>
          </a:p>
          <a:p>
            <a:r>
              <a:rPr lang="en-US" dirty="0"/>
              <a:t>Organizes and expresses thoughts and ideas clearly and accurately, both in writing and verbally</a:t>
            </a:r>
            <a:r>
              <a:rPr lang="en-US" b="1" dirty="0"/>
              <a:t>.</a:t>
            </a:r>
          </a:p>
          <a:p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21E697-ED65-4A80-BA59-C698D74FF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23262"/>
              </p:ext>
            </p:extLst>
          </p:nvPr>
        </p:nvGraphicFramePr>
        <p:xfrm>
          <a:off x="1816847" y="555164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8093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0910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Rating (</a:t>
                      </a:r>
                      <a:r>
                        <a:rPr lang="en-IN" dirty="0" err="1"/>
                        <a:t>Sr.Members</a:t>
                      </a:r>
                      <a:r>
                        <a:rPr lang="en-IN" dirty="0"/>
                        <a:t>/ TL):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(Co-workers):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6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99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2ECF-0B21-44EF-8ACB-898991FB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63238"/>
                </a:solidFill>
                <a:effectLst/>
                <a:latin typeface="Roboto" panose="02000000000000000000" pitchFamily="2" charset="0"/>
              </a:rPr>
              <a:t>Aptitude- understand- </a:t>
            </a:r>
            <a:r>
              <a:rPr lang="en-IN" b="0" i="0" dirty="0" err="1">
                <a:solidFill>
                  <a:srgbClr val="263238"/>
                </a:solidFill>
                <a:effectLst/>
                <a:latin typeface="Roboto" panose="02000000000000000000" pitchFamily="2" charset="0"/>
              </a:rPr>
              <a:t>Analyze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1229-41C3-4217-ABEE-4E4EAAC2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causes of problems; formulates and evaluates possible solutions; knows where to obtain information.</a:t>
            </a:r>
          </a:p>
          <a:p>
            <a:endParaRPr lang="en-US" dirty="0"/>
          </a:p>
          <a:p>
            <a:r>
              <a:rPr lang="en-US" dirty="0"/>
              <a:t>Develops sound conclusions from relevant factors. Makes timely decisions based on available information.</a:t>
            </a:r>
          </a:p>
          <a:p>
            <a:endParaRPr lang="en-US" dirty="0"/>
          </a:p>
          <a:p>
            <a:r>
              <a:rPr lang="en-US" dirty="0"/>
              <a:t>Exercises sound judgment. Adjusts readily to changing circumstances and crises and stays calm under pressure.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7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8E5432-D490-4827-8802-C104F9139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44112"/>
              </p:ext>
            </p:extLst>
          </p:nvPr>
        </p:nvGraphicFramePr>
        <p:xfrm>
          <a:off x="2032000" y="719666"/>
          <a:ext cx="81280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2096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7299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PERFORMANCE 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4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 – Outstanding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Consistently exceeds job requirements; performance is recognized as exemplary.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5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 – Commendable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Frequently performs tasks beyond normal job requirements. Results achieved are often beyond what is expected.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2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 – Meets Expectations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satisfactory and dependable level of performance. Results are what is expected of competent employees.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5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 – Needs Improvement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is below normal expectations. Performance periodically falls short of acceptable standards.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4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 – Unsatisfactory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Consistently performs below adequate level. Failing to meet requirements and needs immediate </a:t>
                      </a:r>
                      <a:r>
                        <a:rPr lang="en-IN" dirty="0"/>
                        <a:t>improvement.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0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52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Evaluate the best Employee -</vt:lpstr>
      <vt:lpstr>PowerPoint Presentation</vt:lpstr>
      <vt:lpstr>PowerPoint Presentation</vt:lpstr>
      <vt:lpstr>COMMUNICATION </vt:lpstr>
      <vt:lpstr>Aptitude- understand- Analyze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Evaluate the best Employee -</dc:title>
  <dc:creator>Rushabh Bagde</dc:creator>
  <cp:lastModifiedBy>Rushabh Bagde</cp:lastModifiedBy>
  <cp:revision>6</cp:revision>
  <dcterms:created xsi:type="dcterms:W3CDTF">2021-05-24T08:52:13Z</dcterms:created>
  <dcterms:modified xsi:type="dcterms:W3CDTF">2021-05-24T12:16:37Z</dcterms:modified>
</cp:coreProperties>
</file>