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41" autoAdjust="0"/>
  </p:normalViewPr>
  <p:slideViewPr>
    <p:cSldViewPr snapToGrid="0">
      <p:cViewPr varScale="1">
        <p:scale>
          <a:sx n="107" d="100"/>
          <a:sy n="107" d="100"/>
        </p:scale>
        <p:origin x="11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A6080-AA30-47D7-A9C1-5759D6F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546" y="4657627"/>
            <a:ext cx="9404723" cy="1927411"/>
          </a:xfrm>
        </p:spPr>
        <p:txBody>
          <a:bodyPr/>
          <a:lstStyle/>
          <a:p>
            <a:pPr algn="l" fontAlgn="base"/>
            <a:r>
              <a:rPr lang="en-IN" sz="2400" dirty="0"/>
              <a:t>Name: Rushabh Bagde</a:t>
            </a:r>
            <a:br>
              <a:rPr lang="en-IN" sz="2400" dirty="0"/>
            </a:br>
            <a:r>
              <a:rPr lang="en-IN" sz="2400" b="0" i="0" dirty="0">
                <a:effectLst/>
                <a:latin typeface="-apple-system"/>
              </a:rPr>
              <a:t>Trainee Software Engineer at Axiom </a:t>
            </a:r>
            <a:r>
              <a:rPr lang="en-IN" sz="2400" b="0" i="0" dirty="0" err="1">
                <a:effectLst/>
                <a:latin typeface="-apple-system"/>
              </a:rPr>
              <a:t>Techguru</a:t>
            </a:r>
            <a:br>
              <a:rPr lang="en-IN" sz="2400" b="0" i="0" dirty="0">
                <a:effectLst/>
                <a:latin typeface="-apple-system"/>
              </a:rPr>
            </a:br>
            <a:r>
              <a:rPr lang="en-IN" sz="2400" b="0" i="0" dirty="0">
                <a:effectLst/>
                <a:latin typeface="-apple-system"/>
              </a:rPr>
              <a:t>Nagpur, Maharashtra, India </a:t>
            </a:r>
            <a:br>
              <a:rPr lang="en-IN" sz="2400" b="0" i="0" dirty="0">
                <a:effectLst/>
                <a:latin typeface="-apple-system"/>
              </a:rPr>
            </a:b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C8ED23-4F7C-41CF-BDD1-ED30E3FE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18" y="1985122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3A980-EBF6-43B6-B4FB-2E3D30A7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1631576"/>
            <a:ext cx="1769633" cy="2212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2E476-6AF0-4850-9A80-49FD2756521B}"/>
              </a:ext>
            </a:extLst>
          </p:cNvPr>
          <p:cNvSpPr txBox="1"/>
          <p:nvPr/>
        </p:nvSpPr>
        <p:spPr>
          <a:xfrm>
            <a:off x="1551546" y="51075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Introduction :-</a:t>
            </a:r>
          </a:p>
        </p:txBody>
      </p:sp>
    </p:spTree>
    <p:extLst>
      <p:ext uri="{BB962C8B-B14F-4D97-AF65-F5344CB8AC3E}">
        <p14:creationId xmlns:p14="http://schemas.microsoft.com/office/powerpoint/2010/main" val="260751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{DDD0192B-2357-40DD-8F17-745DEB7ACE4D}tf78884036_win32</Template>
  <TotalTime>16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Century Gothic</vt:lpstr>
      <vt:lpstr>Wingdings 3</vt:lpstr>
      <vt:lpstr>Ion</vt:lpstr>
      <vt:lpstr>Name: Rushabh Bagde Trainee Software Engineer at Axiom Techguru Nagpur, Maharashtra, India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Rushabh Bagde</dc:creator>
  <cp:lastModifiedBy>Rushabh Bagde</cp:lastModifiedBy>
  <cp:revision>3</cp:revision>
  <dcterms:created xsi:type="dcterms:W3CDTF">2021-06-12T06:27:55Z</dcterms:created>
  <dcterms:modified xsi:type="dcterms:W3CDTF">2021-06-12T06:43:56Z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