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2D75-CD05-4F34-9C71-073B4EB73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7D276-F716-42F3-8501-6D3B22285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F36D2-5B4B-486F-BA2A-67333198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5B96-58D8-4FEF-A1D3-EBFBD692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0E6E-09AB-41A4-AB33-F208BC70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5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AAD3-FEB7-49FD-A1E6-B0563DA4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266E5-0FE9-4A72-8C19-3B68C602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BF77-846C-47F9-BC39-FFB8134F4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1E5D-DD43-4927-A881-BDEA86F5E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CB59-7533-4A39-B19A-B1FB471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D4C71-3DDB-4BF4-8B0E-A93D68303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31361-18D6-4580-B431-E36D91BED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2DE0-7870-40CC-8416-A23F37E3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1CCC0-65B3-452E-97AE-1C4F4469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670FB-2B15-4EE5-A210-C9CEA448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3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D5F5-FAB5-4F9E-BC31-037645E0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412E-DCD5-45DB-B0D3-741902F39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ACD86-DDFC-41EB-9506-17203A21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45AF-97EE-4B84-9952-FFD95A7E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25AA-258A-4BFE-94AD-F9FC4F4F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06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8F87-3FAC-4A78-8705-3F72A7A2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72D9-8B35-45DE-A9AC-68592C9F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AD342-6F56-4B53-AAEC-040B6E18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7219-3887-4BC8-915E-2A7A5A69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B8DC-8FFF-4427-8F40-227D12D3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A883-5378-47F0-B0DA-48789783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B092-EE78-4029-AF96-514C3A4F5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52B72-80D1-46B1-B6F6-31D252F1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8C62-F78A-4269-82C3-0C164692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B93C1-99F6-46CD-930F-5E1EA802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DA19E-827C-4C2A-99D3-3D3BC52D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6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230B-7E18-4F0B-B67A-031B82B37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875F6-11BF-4C07-A146-482A6247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7DEBB-F91A-4EF7-9E3E-E824756D3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D2F2-4940-44DD-A08A-336ECD2DA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9BB91-7BC1-473B-A6E2-5F24BF136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EC5C4-E1C5-4FAF-82A8-6668D03D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DB092-A95C-48B5-AE1F-5EB2705D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64C14-298B-4BF3-B344-1E6AF4F9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6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558E-1DA2-477D-9222-6BF39213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D19B6-BDC3-4A73-B23D-BB23DBFD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5221-A99A-4415-B3DF-CCAF5032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2B204-91E3-4AC8-A6C3-34D50F48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C798F-7484-44CD-9E9F-604797B28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551D4-78AD-4D2F-B54C-8413B487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F98A4-0230-4681-AB39-3D607D68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3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4CDE-226A-4954-8000-F90C6822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AD81-8273-43A4-9B9B-DAEC15E7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2DCFA-0579-4179-867E-69DBE15B4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A7EE9-D868-45BD-B92D-F1FB4F5F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DD595-98DB-43FD-9B63-65B31EF1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B3FC6-1227-4CC0-B82E-F7B4AE8E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6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A23F-3E27-4509-8882-BBC0479A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05361-487F-4AB9-9C3A-78CD55D7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FB269-C6EE-4DD0-9152-B119575B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50938-965A-4DEF-B0C5-03557DD3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28105-FBD0-4808-9EC2-CD98ECC7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D2473-D65D-466F-88DD-72B68015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6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6FB88-36E3-4E03-808E-7B83FF01A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D468-574F-4A3D-8DD0-D5392EF49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B8DA-8CB8-45C4-AF0B-B72DDB4C7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60134-FFD2-47F2-BD3A-6907BBF6F6A4}" type="datetimeFigureOut">
              <a:rPr lang="en-IN" smtClean="0"/>
              <a:t>22-04-2021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E8010-356E-4696-AED0-698182354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B3053-2626-487E-BBF4-BAB4D97B9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57D2-E815-4F28-92FE-4F187AB4B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10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B92F3-CA73-476E-87B0-ABBBFA32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7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2E0763-51A1-4CD1-92B5-0FAA43A7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2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CB25E-C62D-4851-87CF-A99EC27E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6D8DE-49EA-4C30-B6BC-CEE16919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Rushabh Bagde</dc:creator>
  <cp:lastModifiedBy>Rushabh Bagde</cp:lastModifiedBy>
  <cp:revision>1</cp:revision>
  <dcterms:created xsi:type="dcterms:W3CDTF">2021-04-22T05:31:10Z</dcterms:created>
  <dcterms:modified xsi:type="dcterms:W3CDTF">2021-04-22T05:33:34Z</dcterms:modified>
</cp:coreProperties>
</file>