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95FC-C999-4964-975B-5AACB857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B6D1-92CD-46B3-81BD-D65EC052C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08E3-A619-487E-B42B-0CB057AF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47B2-35A2-44DE-ADB2-6E1D7FE4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167D-CEEC-42C2-844F-9628AF36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1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0278-3D33-4ED6-87D0-AE5B135C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90954-B647-4FFC-9AEA-C97ACE89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9278-EFE8-4DA3-A49B-AB7CF312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5DBC-954D-4202-9ED1-365F0E23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C039-21A9-4564-812C-B563DD92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1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4DA6F-58DE-43C6-88F4-E39CDB383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49DE0-9268-4F7A-B488-DD40D314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6BAD-6850-413A-AF9D-861FF35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9AF7-AE7A-488D-8B23-502376B8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B772-16AB-471A-B95B-625777C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0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A788-C61B-4F49-A696-600CC404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09A1-2347-43D1-AE8B-602A70ED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2A04-8FA3-428D-83BC-54FE26D7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E5AC-CDCA-4254-9DAD-4808EE92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8C1D-9EE9-4411-A7EE-7887F298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D278-1593-4DD3-90A0-AF4F73E7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C96D6-D023-4BE8-9064-AA5C655F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19C7-227C-409E-8E30-D2D2A399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55AF-0A5A-474B-8FA6-082D8897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DAB4-79B6-4026-8A55-BDCD6FE5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CBA0-8932-456A-9D02-05D29A28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4A41-64E8-4633-AA32-F785488C9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2AA42-B9C4-4DBC-8962-9B0594EF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BCF4-5735-4569-9677-7410C78D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0BB6-1826-48B9-998A-9D2D0519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A3D0-0031-439C-8BDA-74D2ACE6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1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CFF-2766-4F51-9F0A-C08F6817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9693-B615-42A6-8FF6-0702F11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E4491-DFEA-41CC-B119-27393A11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9590-FBF2-4CB8-B30A-87BCA8913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CED09-28AD-4CDE-9DA4-16C893C4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DD334-FEC2-4253-A5F3-3AD9A36E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7D373-E0F5-439B-A4F3-401783EC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3F68C-5F10-40EE-98F2-EB4C3740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4BB8-E960-4E6E-BD9E-71EB283E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B205-1809-499F-870D-883373C4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0F4B6-9F30-4310-9DFC-27E53CA8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9227-BA8B-4D33-B14F-624A47F4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9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10B30-922A-4D80-8A3D-3F949DE7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7DB9D-FDF4-4C24-B439-0BDE7E66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4C725-116C-407A-B3F1-3FCA19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E0C3-8FAD-47F0-BDB0-7F279126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FCD1-36D5-4584-B1BF-7EB82E46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C6BDE-BFC3-4030-A4B6-1A179A26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070C-F8A3-4B88-80BF-2E11F8E0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6D631-78B7-40BB-BE7A-20697C08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EF4A-3613-43FD-A69F-A34E6DF1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8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DD5-3FCE-4590-A7C1-F2E4D10F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B097F-BF30-4E92-84E8-3CDA6AF4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4A334-D69E-40D1-B8F7-8C97E137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9019B-EB04-4555-8A39-909AE78C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0C567-B3D9-438E-B8F9-8E91759E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B7C3F-29B5-4B7B-B1D1-84D47A9A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6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B4A78-A7FA-4251-A180-E4810B12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03AF-7D55-4112-875B-EBB14153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CAD5-3DDD-4F9F-9E65-52F2ABF26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F013-03F4-4B2A-992F-F24B2FCAE4FA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91D4-828E-4FFD-A76C-8D7811188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72C4-0EED-4B13-80F4-60BC85463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485F-3B20-4847-B70A-D0EF95706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1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63673-3C40-4922-AF23-35EB8BC1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2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0A955-B138-445C-869F-9A03C4E8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0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644FD-FD40-4DB6-B1AB-F277E231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1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8DFC9E-A42D-43D0-886F-26A327BE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8"/>
            <a:ext cx="12192000" cy="67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BEEBB2-6105-4CA1-8D9B-75982DD7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Rushabh Bagde</dc:creator>
  <cp:lastModifiedBy>Rushabh Bagde</cp:lastModifiedBy>
  <cp:revision>3</cp:revision>
  <dcterms:created xsi:type="dcterms:W3CDTF">2021-05-06T10:53:43Z</dcterms:created>
  <dcterms:modified xsi:type="dcterms:W3CDTF">2021-05-07T04:17:08Z</dcterms:modified>
</cp:coreProperties>
</file>