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5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44B72"/>
    <a:srgbClr val="D6D6D6"/>
    <a:srgbClr val="1E8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2A25-9BDA-4AA5-BA51-34240BFFE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7781A-2ACD-455D-933E-2EA32F835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470AD-B86D-4177-8C6C-1D76B05E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76BD-F0C2-4129-9410-FA79BB27B337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BFFFD-CD2D-436B-B28C-B6E2A888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7D68E-2A30-429F-9877-5BBE7981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744D-3DDB-438B-AADA-0B60C3317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6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9DD8-F8A6-43C2-A6EB-4698E04F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52293-0301-435D-8975-62D40B00F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B25D4-3CAD-4F8C-8299-C8165A60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76BD-F0C2-4129-9410-FA79BB27B337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C38DB-6D29-42D6-8814-FE3FB803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89C24-0B08-4DE2-9AB9-BB75CFA8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744D-3DDB-438B-AADA-0B60C3317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01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3EE74-AB0B-431F-B3AC-113F7DBF6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84279-A7D9-4EF4-8B2B-5BFF07E64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CFF50-A1AF-446A-9B55-FD1D0505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76BD-F0C2-4129-9410-FA79BB27B337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723F5-6918-4B37-AE64-425D1E38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0151A-44A0-4FAB-8B2E-9DEB8ED4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744D-3DDB-438B-AADA-0B60C3317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84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3531-EE6E-483F-AEF4-DFDA1966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1692-2218-47C4-9B86-96528EA76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B949-B523-4330-A95C-4503780F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76BD-F0C2-4129-9410-FA79BB27B337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CFAD5-91A7-4663-97B4-F836E3AA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51407-44A6-4C20-8524-946D2BB8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744D-3DDB-438B-AADA-0B60C3317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22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9759-978F-42D2-B7CD-B79D84C0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E4628-8BCC-4E28-AAC3-5C6EFA15D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8CC6B-8FE6-4DB2-9D0D-AD4401838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76BD-F0C2-4129-9410-FA79BB27B337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0C8B0-D069-410C-8984-008C9BFE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6ACBB-232B-4B1A-9233-6FDE2C04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744D-3DDB-438B-AADA-0B60C3317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8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CCFD-C751-4B9F-A9D0-3BA4DF4E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6823-D1A5-47D3-9027-A17F578D0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512BB-5ACD-45B5-BCA2-9D91DFBF4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65F2C-4B91-4A64-9DC3-3FF3A60D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76BD-F0C2-4129-9410-FA79BB27B337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4F981-7E72-4B20-9AE1-FCD63010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0C703-B522-4744-8899-3171B184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744D-3DDB-438B-AADA-0B60C3317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14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7513-D507-4677-94BB-6A882E80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DE74E-2F20-429E-A57F-68C632E84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CACB0-8E16-488C-BF1B-B9D800246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89A7F-AD35-460F-A135-8B38EEF4C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8D7EF-49CA-46A8-BE27-98A9CFF3A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5542F-2230-4D34-815F-04B58582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76BD-F0C2-4129-9410-FA79BB27B337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7144B-71F8-40F2-BB0F-5BD09FF6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AC9FE-840E-42CF-8323-5C45AE24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744D-3DDB-438B-AADA-0B60C3317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75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4F6A-7623-4F51-B107-27B20327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07256-8824-4E21-BF54-DDCBE343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76BD-F0C2-4129-9410-FA79BB27B337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753F3-204C-4701-95A1-7A041A51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72BCB-C4DA-4152-AA78-1691EFC1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744D-3DDB-438B-AADA-0B60C3317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10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FC6C3-3E20-4C1A-990A-C69A705D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76BD-F0C2-4129-9410-FA79BB27B337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FDB9F-C63A-4EC4-BC6D-B725530DB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DBECB-64B5-4C79-B0FC-F81225BC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744D-3DDB-438B-AADA-0B60C3317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43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C70B-550F-4FEE-981A-606FF083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45569-D0FA-4253-8721-46D357196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2E972-D504-48C6-9A96-1B09FF0D5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47E65-BD68-4570-B110-3CA7169D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76BD-F0C2-4129-9410-FA79BB27B337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48435-02E4-45B9-B6BF-689A21117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A90AF-4BC9-4138-88C8-30CC1B54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744D-3DDB-438B-AADA-0B60C3317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68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B61A-9955-4E18-96E7-CB521F62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A056B-3CF6-4AB7-9B06-5BFEC820F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D22C1-B548-46E0-9B82-6FA9BF015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22B22-F82C-435C-83CF-EA3EE4AF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76BD-F0C2-4129-9410-FA79BB27B337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7FEBD-B46A-49CE-B1C0-96F25C20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D6EBA-2D3E-4BD3-AF64-B6F2B8F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9744D-3DDB-438B-AADA-0B60C3317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95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529ED-9D65-45FE-BFC9-9F61F53B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E803A-D14B-4E7B-891D-D8F741BEB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7F927-5C0E-42F9-8DAF-3BA306927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676BD-F0C2-4129-9410-FA79BB27B337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3A65E-E897-4F8F-A294-9B7B1C1FC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B91F0-19A7-4BFB-B85A-046925FB0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9744D-3DDB-438B-AADA-0B60C3317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67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70B5C64-1777-4B7A-87B8-D0E1A6CED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20" y="1927194"/>
            <a:ext cx="65913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96686F-2F60-4E81-AD12-8119FD90BF3D}"/>
              </a:ext>
            </a:extLst>
          </p:cNvPr>
          <p:cNvSpPr txBox="1"/>
          <p:nvPr/>
        </p:nvSpPr>
        <p:spPr>
          <a:xfrm>
            <a:off x="2343705" y="339804"/>
            <a:ext cx="8495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600" b="1" i="0" dirty="0">
                <a:solidFill>
                  <a:srgbClr val="044B72"/>
                </a:solidFill>
                <a:effectLst/>
                <a:latin typeface="Source Sans Pro" panose="020B0503030403020204" pitchFamily="34" charset="0"/>
              </a:rPr>
              <a:t>What is BIG DATA?</a:t>
            </a:r>
          </a:p>
        </p:txBody>
      </p:sp>
    </p:spTree>
    <p:extLst>
      <p:ext uri="{BB962C8B-B14F-4D97-AF65-F5344CB8AC3E}">
        <p14:creationId xmlns:p14="http://schemas.microsoft.com/office/powerpoint/2010/main" val="124782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A356-135A-485B-B42D-99BF975B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656948"/>
            <a:ext cx="5400000" cy="1313895"/>
          </a:xfrm>
        </p:spPr>
        <p:txBody>
          <a:bodyPr>
            <a:normAutofit/>
          </a:bodyPr>
          <a:lstStyle/>
          <a:p>
            <a:r>
              <a:rPr lang="en-US" sz="27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      What is Data?</a:t>
            </a:r>
            <a:b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A94DF-0C99-4771-AD65-192BFB4A3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750" y="1395797"/>
            <a:ext cx="2854643" cy="422065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09F21-5FD3-4D2F-A97A-FAAECEADB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8474" y="2707688"/>
            <a:ext cx="5400000" cy="378188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In computing, data is information that has been translated into a form that is efficient for movement or processing.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Relative to today's computers and transmission media, data is information converted into binary digital form.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 Raw data is a term used to describe data in its most basic digital format.</a:t>
            </a:r>
            <a:endParaRPr lang="en-IN" sz="2000" dirty="0"/>
          </a:p>
        </p:txBody>
      </p:sp>
      <p:pic>
        <p:nvPicPr>
          <p:cNvPr id="2050" name="Picture 2" descr="Upfront data analysis can improve study of protocol feasibility, expert says">
            <a:extLst>
              <a:ext uri="{FF2B5EF4-FFF2-40B4-BE49-F238E27FC236}">
                <a16:creationId xmlns:a16="http://schemas.microsoft.com/office/drawing/2014/main" id="{9A9D42C1-84DD-450A-B48E-E0C7A8826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485" y="457200"/>
            <a:ext cx="6175897" cy="603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26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D1DDC79-A535-4F09-B97F-AE77102F2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5" y="159798"/>
            <a:ext cx="11291491" cy="651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DC405CC-B5D1-40E8-B846-31D2D1845569}"/>
              </a:ext>
            </a:extLst>
          </p:cNvPr>
          <p:cNvSpPr/>
          <p:nvPr/>
        </p:nvSpPr>
        <p:spPr>
          <a:xfrm>
            <a:off x="9969623" y="301841"/>
            <a:ext cx="1518082" cy="452761"/>
          </a:xfrm>
          <a:prstGeom prst="rect">
            <a:avLst/>
          </a:prstGeom>
          <a:solidFill>
            <a:srgbClr val="D6D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94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70B5C64-1777-4B7A-87B8-D0E1A6CED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41" y="2024849"/>
            <a:ext cx="65913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96686F-2F60-4E81-AD12-8119FD90BF3D}"/>
              </a:ext>
            </a:extLst>
          </p:cNvPr>
          <p:cNvSpPr txBox="1"/>
          <p:nvPr/>
        </p:nvSpPr>
        <p:spPr>
          <a:xfrm>
            <a:off x="2343705" y="339804"/>
            <a:ext cx="8495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600" b="1" i="0" dirty="0">
                <a:solidFill>
                  <a:srgbClr val="044B72"/>
                </a:solidFill>
                <a:effectLst/>
                <a:latin typeface="Source Sans Pro" panose="020B0503030403020204" pitchFamily="34" charset="0"/>
              </a:rPr>
              <a:t>What is BIG DATA?</a:t>
            </a:r>
          </a:p>
        </p:txBody>
      </p:sp>
    </p:spTree>
    <p:extLst>
      <p:ext uri="{BB962C8B-B14F-4D97-AF65-F5344CB8AC3E}">
        <p14:creationId xmlns:p14="http://schemas.microsoft.com/office/powerpoint/2010/main" val="84183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E0AEC8-07F3-4B33-A83F-CF12A519398A}"/>
              </a:ext>
            </a:extLst>
          </p:cNvPr>
          <p:cNvSpPr txBox="1"/>
          <p:nvPr/>
        </p:nvSpPr>
        <p:spPr>
          <a:xfrm>
            <a:off x="1491448" y="2219417"/>
            <a:ext cx="94369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44B72"/>
                </a:solidFill>
                <a:effectLst/>
                <a:latin typeface="Source Sans Pro" panose="020B0503030403020204" pitchFamily="34" charset="0"/>
              </a:rPr>
              <a:t>Big Data</a:t>
            </a:r>
            <a:r>
              <a:rPr lang="en-US" sz="2800" b="0" i="0" dirty="0">
                <a:solidFill>
                  <a:srgbClr val="044B72"/>
                </a:solidFill>
                <a:effectLst/>
                <a:latin typeface="Source Sans Pro" panose="020B0503030403020204" pitchFamily="34" charset="0"/>
              </a:rPr>
              <a:t> is a collection of data that is huge in volume, yet growing exponentially with time. It is a data with so large size and complexity that none of traditional data management tools can store it or process it efficiently. Big data is also a data but with huge size.</a:t>
            </a:r>
            <a:endParaRPr lang="en-IN" sz="2800" dirty="0">
              <a:solidFill>
                <a:srgbClr val="044B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31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3239E1C-EDEA-4C38-BF47-157551916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497" y="168676"/>
            <a:ext cx="7519386" cy="668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D23808-CF65-445C-9BF2-4AA88AACE523}"/>
              </a:ext>
            </a:extLst>
          </p:cNvPr>
          <p:cNvSpPr/>
          <p:nvPr/>
        </p:nvSpPr>
        <p:spPr>
          <a:xfrm>
            <a:off x="7670307" y="6178858"/>
            <a:ext cx="1580225" cy="679142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200BA1-3970-43DD-8BA0-12EE84D8FA4D}"/>
              </a:ext>
            </a:extLst>
          </p:cNvPr>
          <p:cNvSpPr/>
          <p:nvPr/>
        </p:nvSpPr>
        <p:spPr>
          <a:xfrm>
            <a:off x="3045041" y="88777"/>
            <a:ext cx="2414726" cy="834501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68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90 Percent of the Big Data We Generate Is an Unstructured Mess | PCMag">
            <a:extLst>
              <a:ext uri="{FF2B5EF4-FFF2-40B4-BE49-F238E27FC236}">
                <a16:creationId xmlns:a16="http://schemas.microsoft.com/office/drawing/2014/main" id="{8E8B90C1-0324-498C-B1DA-B70F41795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47" y="450446"/>
            <a:ext cx="10581706" cy="59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19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8F278C-B678-4C4D-B76F-A084B0854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CAF2A9-F78C-4AA4-871A-4215F52D754F}"/>
              </a:ext>
            </a:extLst>
          </p:cNvPr>
          <p:cNvSpPr/>
          <p:nvPr/>
        </p:nvSpPr>
        <p:spPr>
          <a:xfrm>
            <a:off x="11443317" y="6169981"/>
            <a:ext cx="577048" cy="49714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83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B24EF9-DC37-4974-9BD9-B59060622D71}"/>
              </a:ext>
            </a:extLst>
          </p:cNvPr>
          <p:cNvSpPr txBox="1"/>
          <p:nvPr/>
        </p:nvSpPr>
        <p:spPr>
          <a:xfrm>
            <a:off x="514905" y="461640"/>
            <a:ext cx="1154984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Benefits of Big Data Processing</a:t>
            </a:r>
          </a:p>
          <a:p>
            <a:pPr algn="l"/>
            <a:endParaRPr lang="en-US" sz="2800" b="1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algn="l"/>
            <a:endParaRPr lang="en-US" sz="28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/>
            <a:endParaRPr lang="en-US" sz="2800" b="1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algn="l"/>
            <a:endParaRPr lang="en-US" sz="2800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US" sz="2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Ability to process Big Data brings in multiple benefits, such as-</a:t>
            </a:r>
          </a:p>
          <a:p>
            <a:pPr algn="l"/>
            <a:endParaRPr lang="en-US" sz="28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Businesses can utilize outside intelligence while taking decisions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Decisions making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Improved customer service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Early identification of risk to the product/services, if any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Better operational efficiency</a:t>
            </a:r>
          </a:p>
        </p:txBody>
      </p:sp>
    </p:spTree>
    <p:extLst>
      <p:ext uri="{BB962C8B-B14F-4D97-AF65-F5344CB8AC3E}">
        <p14:creationId xmlns:p14="http://schemas.microsoft.com/office/powerpoint/2010/main" val="315236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171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Source Sans Pro</vt:lpstr>
      <vt:lpstr>Wingdings</vt:lpstr>
      <vt:lpstr>Office Theme</vt:lpstr>
      <vt:lpstr>PowerPoint Presentation</vt:lpstr>
      <vt:lpstr>       What is Data?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Rushabh Bagde</dc:creator>
  <cp:lastModifiedBy>Rushabh Bagde</cp:lastModifiedBy>
  <cp:revision>8</cp:revision>
  <dcterms:created xsi:type="dcterms:W3CDTF">2021-04-26T06:05:47Z</dcterms:created>
  <dcterms:modified xsi:type="dcterms:W3CDTF">2021-04-26T16:33:18Z</dcterms:modified>
</cp:coreProperties>
</file>