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AB5"/>
    <a:srgbClr val="D24C8D"/>
    <a:srgbClr val="D4F07F"/>
    <a:srgbClr val="FFFFFF"/>
    <a:srgbClr val="F5E474"/>
    <a:srgbClr val="313C41"/>
    <a:srgbClr val="34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FE03-0C52-4321-93A9-A09E6D6A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D4572-5E96-4B58-8367-364284AD3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5CA0-D9C6-4F03-9B55-44AE77F6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8A10-3872-4C82-88DB-86F0B0B1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2BA7-7B36-4BAD-91C9-DF5AD0CA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3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430B-093E-4E94-92CA-F84F0068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5BA70-A7C9-470B-BBAE-1158E62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437C-B38A-412C-9D85-52AD3804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23ED-5AE9-46F8-993B-D6C7E6A1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4109-7F74-469F-857E-2DE58745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1C9D1-84FA-4F97-828B-F2FE1D45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C2B14-703A-4B03-91AE-356D0409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2F4A-39B6-447F-8F13-651795AA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351C-05A0-4A49-BDDD-DE3E12CC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139A-2D04-4C7F-93DD-2C14F999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2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55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30FE-A308-4149-A897-E622E1CB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F7FC-D9D3-4F08-BD4D-8255CDC6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CEE5-4C8B-4B90-B1AB-297AF160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C793-D2BF-4F2A-A478-CC8B5493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DFA2F-6F47-432F-9D8B-BA778E9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DDE8-A8BB-4D27-8F0B-CF5DF6F6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446E-07B5-4C11-89F7-B43884D0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728D-5AF1-40C9-B8C9-AF6B2489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754C-E797-4490-8491-6747AF38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33A5-8576-47D8-A5E9-E9B89AB8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5E02-2495-4699-BE3E-099AD172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83EE-348A-4B3F-B6DC-1E1FA6FD2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7A6C-D385-409F-B35E-49FF2026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881-EDDD-439F-A914-40101E3A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A2C4-AB86-4CFB-BC5B-8A5956BA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1E3A4-A3CB-4B32-AB23-AC37EDA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688C-6A51-4637-8448-D9B9C46E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5090-2800-4A25-96EF-DD048EB7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0EA2-A759-49E9-AB0E-2A0407A2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D842-F80B-4554-8377-6B82D77BB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31176-495A-4EB0-ADD5-95366108F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5F53-7894-441B-8A43-649FCE48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04696-4B9E-405E-AF5F-26345D30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1B4E4-E2B1-41EA-8397-A5E6F76F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7328-8570-4E7A-9556-4FF1E6DA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6B3BD-F401-4098-B6B7-1F1EEF3A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65338-44E3-4E21-9CA7-24DAD3A1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B38A4-7998-429E-9673-FED48A41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E1901-8EA2-48E3-96FB-F7123A0E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9B72-BDBF-4532-8E27-A08E6A9D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CBDE-02B0-4461-8BA2-2B7724DF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977-386F-48B6-AE58-0170D87C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6717-6C60-474D-9A41-11FB75E7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64F50-B2C7-4F6D-AE1B-33801455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77C7-5800-45BD-AA3B-F367704A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9310-DB24-4529-8801-CD0FF1F5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AB3E-04EF-4700-99EE-E62A138C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5031-1486-4050-B657-60EDF899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F2B8B-4A77-4D68-B3C6-3D20C6FF2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DCB73-803A-425C-A776-1479C8E9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D77E-A649-40AF-BD4C-0A64ED62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17C2-9D5D-4847-9767-763798AB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B694-E753-4989-B908-C0B47335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8D27D-93F8-4F89-B472-197F42C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BBAF-5C21-4477-B5E1-6D08FE9F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0DA3-4399-4854-A5FA-44ACEA49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780D-7BCE-4341-AE5A-30CACFAD834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5764-B95F-4AF5-9CA0-E466602C4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D303-5F00-4CC0-B83F-468FC426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4ADE-A617-46E6-80B9-7EE0909D3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1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37890-13E5-4CEA-875C-1B4FE096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8204E2-72B2-4E1B-A809-FE8CC74D25F4}"/>
              </a:ext>
            </a:extLst>
          </p:cNvPr>
          <p:cNvSpPr/>
          <p:nvPr/>
        </p:nvSpPr>
        <p:spPr>
          <a:xfrm>
            <a:off x="674702" y="6303146"/>
            <a:ext cx="11372295" cy="443884"/>
          </a:xfrm>
          <a:prstGeom prst="rect">
            <a:avLst/>
          </a:prstGeom>
          <a:solidFill>
            <a:srgbClr val="349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1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1737A-5184-4D1E-95B9-19CE7CD0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E9AF6C-7177-4A6D-9442-75C170A3A594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F5E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15D9E-EBD2-4E0A-8F94-D3814370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9A57E6-1026-4EB3-BDCA-6941FBFCEDC2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0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CDACA-561E-41C1-8EBA-0BEB0B0C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867FF84-330E-4C19-91DF-9189F0B1A784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2FAB7-8091-4EDA-B133-E4C82D58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10AB1F4-D9DE-4D22-9673-18F8005F5A9D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D4F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8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0039-C569-4161-88D4-9E228957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A739A2B-9428-413C-8A5B-831879D00E57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D24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8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98F9E-EC7C-47C3-8309-4C45DA9C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2C8500-75A7-4F11-84DC-576B333A1A93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B47166-6D8B-4139-8AFC-7D683B8DAE74}"/>
              </a:ext>
            </a:extLst>
          </p:cNvPr>
          <p:cNvSpPr/>
          <p:nvPr/>
        </p:nvSpPr>
        <p:spPr>
          <a:xfrm>
            <a:off x="3719745" y="4678532"/>
            <a:ext cx="4873840" cy="479394"/>
          </a:xfrm>
          <a:prstGeom prst="roundRect">
            <a:avLst/>
          </a:prstGeom>
          <a:solidFill>
            <a:srgbClr val="653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perform a </a:t>
            </a:r>
            <a:r>
              <a:rPr lang="en-US" b="1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 action in different ways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E9CC9-A320-4A72-B98F-E35C1DBF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F20F39-E1EC-46CE-ABE3-22FB1C1B9BE2}"/>
              </a:ext>
            </a:extLst>
          </p:cNvPr>
          <p:cNvSpPr/>
          <p:nvPr/>
        </p:nvSpPr>
        <p:spPr>
          <a:xfrm>
            <a:off x="0" y="6276513"/>
            <a:ext cx="12100264" cy="581487"/>
          </a:xfrm>
          <a:prstGeom prst="roundRect">
            <a:avLst/>
          </a:prstGeom>
          <a:solidFill>
            <a:srgbClr val="31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7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DC193-0D12-476D-96F0-F6461AF5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03997EB-3E4C-43FE-8A7E-63A859382278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5F56E-2F1E-4EAE-99EF-B0546810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0F2CC8-AA12-48F0-AF39-0F7223804801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51FE7-1107-4123-B0F2-E44E1101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30BC630-56B7-4DFA-A279-6411CA5767D8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4E748-6648-4351-B2E9-831B5747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91F45E-BE71-4234-A883-D159874AADA4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C6982-8D22-47AF-B185-87518828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B5B32A-8062-47F9-AA61-3B98BBF94872}"/>
              </a:ext>
            </a:extLst>
          </p:cNvPr>
          <p:cNvSpPr/>
          <p:nvPr/>
        </p:nvSpPr>
        <p:spPr>
          <a:xfrm>
            <a:off x="11540971" y="6276513"/>
            <a:ext cx="651029" cy="461638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9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160DB-3889-489C-8CAB-C7D9324D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768B3-EEC7-497B-BAC1-059D7A837F44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8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0C4A0-CD80-4D76-A62B-12A1180A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D814AF-779D-4D6A-8A40-D23CE8033106}"/>
              </a:ext>
            </a:extLst>
          </p:cNvPr>
          <p:cNvSpPr/>
          <p:nvPr/>
        </p:nvSpPr>
        <p:spPr>
          <a:xfrm>
            <a:off x="11647503" y="6232124"/>
            <a:ext cx="417250" cy="550416"/>
          </a:xfrm>
          <a:prstGeom prst="ellipse">
            <a:avLst/>
          </a:prstGeom>
          <a:solidFill>
            <a:srgbClr val="653A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7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Bagde</dc:creator>
  <cp:lastModifiedBy>Rushabh Bagde</cp:lastModifiedBy>
  <cp:revision>6</cp:revision>
  <dcterms:created xsi:type="dcterms:W3CDTF">2021-04-27T08:05:08Z</dcterms:created>
  <dcterms:modified xsi:type="dcterms:W3CDTF">2021-04-27T09:54:38Z</dcterms:modified>
</cp:coreProperties>
</file>