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11EF-F474-414F-A5B0-B26767E2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B601-45C6-435C-9CE6-852078C3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0E3D-621B-49A0-9CB6-89AEF9E3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56DE-10CE-485C-B2E8-A51ED784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3C50-42A7-41C7-8880-A6A0DF18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D970-1C50-40ED-959D-40D8EF15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0F62F-32D9-40EF-A0A1-FEAC5FF92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F21B-ED07-47AD-9EB0-1550311F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840E-F963-48AE-9E55-D07F9BC2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F5CA-552A-4FF5-975F-4A7F57B2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7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7D309-822F-4142-BF90-96AA3AEEC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7B19-6DC2-4410-BCB9-5D466C212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86C9-21F6-46CB-A7AC-BA2004A4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9FFC-0582-45AD-99F4-30E2CD2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BB64-FDDA-407A-919F-693A7E6E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9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AA2E-B7DC-478F-9E57-C7497125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5FBB-46E4-4DBC-B2BD-F6D6735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5732-939A-4727-BB5F-67869921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E5F2-48AA-4C43-84CA-589B3DC7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8336-789F-4923-BAD6-A08200D2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1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C101-3E3B-426E-B37A-36522AD0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6AD01-71C0-4FBF-A33C-E51F6F05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6261-F1D0-49C6-B916-65E1BC38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52E2-0B4C-4683-BC1B-F1391229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ECC5-4038-4FD9-BA04-77DBDCD3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3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DB5D-D2D9-4629-A7D0-C661E893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5DB9-7429-4563-82F8-DC887E88E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1D9FC-3E89-4E65-AC4E-569CCC3B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E0044-21C5-4F44-B182-A17F70DA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EC9F-4E43-4BBA-BB22-1FE87CBC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7B634-3B17-45C4-9023-7DBD65D7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9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3123-8C53-4FBF-948D-B180062B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95B9-B48A-4766-9C7E-45FD8718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4DC6-A5DD-4FF7-91E1-D06EF7422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0FAB8-BC4E-4922-832B-968DF78E1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696E6-FD7D-403E-88D3-A154B0573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8E6A9-5C4A-4944-BFD9-3BEC2A6D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F01B1-67C6-41CD-B053-DE67ADD8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13670-86B8-4DAF-A07E-8D7C27DF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4AB6-87A3-4150-89E1-ADD2F8D4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A66CC-59A3-4426-9468-A3DC7286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1312F-11E9-490A-BD40-17400374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AE45C-EEBB-40D0-BC62-F985E74D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6FD7A-E5C5-4A47-9629-4D9F294A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59C5F-6234-47E7-AC13-49F2F126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4B81E-01BD-435E-B460-6D74C04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3B92-3BAC-4940-8A2C-F67AADDE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FFB0-8A60-49B3-8BFA-15365CF4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C06A9-CAED-492A-A2F3-83DF2968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A08CA-25BF-4931-A499-AFA29E3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D6EE-EB73-484C-8C1E-979CD2A6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DB1E3-20BF-4339-B41D-7D1CFFA4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5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BDAD-7B73-4AA1-9DEA-CFC5F301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CD90-96F6-4573-AABC-FD0CEF8B2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C70D8-4FC9-4AF7-8CC2-3E3C2327A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9049A-53B5-4B3E-9CF8-204D4109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6EF25-DE07-4668-9CCC-9124FE4F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6CC5-5F51-4E91-96C8-5C28A7A7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A56B2-23B2-4917-9462-61B7CDC7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8E396-9F88-411E-AD5A-43A38E99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33D4-47A2-4B53-95E9-DB8C46A3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E17F-28DE-4E31-ACAD-639C6E86DA29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D8B0-9355-432C-B266-D6FD0F06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E218-24D0-48B4-BF54-A8EFF58C3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CF65-7BCF-4441-8F6A-46BB011FF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8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E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ssions in PHP | Learn How to Create And Delete Sessions in PHP?">
            <a:extLst>
              <a:ext uri="{FF2B5EF4-FFF2-40B4-BE49-F238E27FC236}">
                <a16:creationId xmlns:a16="http://schemas.microsoft.com/office/drawing/2014/main" id="{21175C2A-29D1-428C-9A74-FBB3B3DA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133475"/>
            <a:ext cx="82962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0739A9-EEF9-4CDE-AF43-6A55DCDA0089}"/>
              </a:ext>
            </a:extLst>
          </p:cNvPr>
          <p:cNvSpPr/>
          <p:nvPr/>
        </p:nvSpPr>
        <p:spPr>
          <a:xfrm>
            <a:off x="8426824" y="5495365"/>
            <a:ext cx="1817313" cy="161364"/>
          </a:xfrm>
          <a:prstGeom prst="roundRect">
            <a:avLst/>
          </a:prstGeom>
          <a:solidFill>
            <a:srgbClr val="ADE2E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ssions in php">
            <a:extLst>
              <a:ext uri="{FF2B5EF4-FFF2-40B4-BE49-F238E27FC236}">
                <a16:creationId xmlns:a16="http://schemas.microsoft.com/office/drawing/2014/main" id="{D887859A-08A6-4A1B-97B7-057F098E1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8271" r="-1" b="7872"/>
          <a:stretch/>
        </p:blipFill>
        <p:spPr bwMode="auto">
          <a:xfrm>
            <a:off x="2187389" y="1102659"/>
            <a:ext cx="7144310" cy="45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P Session variables creating destroying and Managing in scripts">
            <a:extLst>
              <a:ext uri="{FF2B5EF4-FFF2-40B4-BE49-F238E27FC236}">
                <a16:creationId xmlns:a16="http://schemas.microsoft.com/office/drawing/2014/main" id="{EEE8639C-487F-4D2C-9708-463742C8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814388"/>
            <a:ext cx="585787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38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.2 PHP Session Management :: Chapter 10. Sessions :: PHP &amp; MySQL.  Building web database applications :: Programming :: eTutorials.org">
            <a:extLst>
              <a:ext uri="{FF2B5EF4-FFF2-40B4-BE49-F238E27FC236}">
                <a16:creationId xmlns:a16="http://schemas.microsoft.com/office/drawing/2014/main" id="{29A9AEE7-D3D4-45A1-91F5-C331AF4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69" y="1613647"/>
            <a:ext cx="7561232" cy="392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1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D5F62-C8EC-42B7-9300-7BD63E5FD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 t="17124" r="37280" b="3921"/>
          <a:stretch/>
        </p:blipFill>
        <p:spPr>
          <a:xfrm>
            <a:off x="1541929" y="10660"/>
            <a:ext cx="9197790" cy="68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Rushabh Bagde</dc:creator>
  <cp:lastModifiedBy>Rushabh Bagde</cp:lastModifiedBy>
  <cp:revision>6</cp:revision>
  <dcterms:created xsi:type="dcterms:W3CDTF">2021-05-08T10:51:13Z</dcterms:created>
  <dcterms:modified xsi:type="dcterms:W3CDTF">2021-05-10T07:29:22Z</dcterms:modified>
</cp:coreProperties>
</file>