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8" r:id="rId3"/>
    <p:sldId id="260" r:id="rId4"/>
    <p:sldId id="281" r:id="rId5"/>
    <p:sldId id="261" r:id="rId6"/>
    <p:sldId id="268" r:id="rId7"/>
    <p:sldId id="264" r:id="rId8"/>
    <p:sldId id="267" r:id="rId9"/>
    <p:sldId id="277" r:id="rId10"/>
    <p:sldId id="278" r:id="rId11"/>
    <p:sldId id="279" r:id="rId12"/>
    <p:sldId id="273" r:id="rId13"/>
    <p:sldId id="274" r:id="rId14"/>
    <p:sldId id="275" r:id="rId15"/>
    <p:sldId id="283" r:id="rId16"/>
    <p:sldId id="284"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6B3A0F-46B3-46AC-9F33-FDB4FA8579CD}" v="20" dt="2023-11-27T07:00:47.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5"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hdha m v" userId="b6c36efe77d8c123" providerId="LiveId" clId="{27943544-9086-4838-9A62-47AB20B4D2EA}"/>
    <pc:docChg chg="custSel modSld">
      <pc:chgData name="rushdha m v" userId="b6c36efe77d8c123" providerId="LiveId" clId="{27943544-9086-4838-9A62-47AB20B4D2EA}" dt="2023-10-30T08:24:00.955" v="209" actId="20577"/>
      <pc:docMkLst>
        <pc:docMk/>
      </pc:docMkLst>
      <pc:sldChg chg="modSp mod">
        <pc:chgData name="rushdha m v" userId="b6c36efe77d8c123" providerId="LiveId" clId="{27943544-9086-4838-9A62-47AB20B4D2EA}" dt="2023-10-26T09:20:05.297" v="199" actId="20577"/>
        <pc:sldMkLst>
          <pc:docMk/>
          <pc:sldMk cId="1749937414" sldId="261"/>
        </pc:sldMkLst>
        <pc:spChg chg="mod">
          <ac:chgData name="rushdha m v" userId="b6c36efe77d8c123" providerId="LiveId" clId="{27943544-9086-4838-9A62-47AB20B4D2EA}" dt="2023-10-26T09:20:05.297" v="199" actId="20577"/>
          <ac:spMkLst>
            <pc:docMk/>
            <pc:sldMk cId="1749937414" sldId="261"/>
            <ac:spMk id="5" creationId="{5E696475-EC3D-3A62-5FFD-2A2FA52E7CA4}"/>
          </ac:spMkLst>
        </pc:spChg>
      </pc:sldChg>
      <pc:sldChg chg="addSp delSp modSp mod">
        <pc:chgData name="rushdha m v" userId="b6c36efe77d8c123" providerId="LiveId" clId="{27943544-9086-4838-9A62-47AB20B4D2EA}" dt="2023-10-26T09:03:31.816" v="184" actId="20577"/>
        <pc:sldMkLst>
          <pc:docMk/>
          <pc:sldMk cId="3456819434" sldId="275"/>
        </pc:sldMkLst>
        <pc:spChg chg="del mod">
          <ac:chgData name="rushdha m v" userId="b6c36efe77d8c123" providerId="LiveId" clId="{27943544-9086-4838-9A62-47AB20B4D2EA}" dt="2023-10-26T08:59:25.638" v="102" actId="478"/>
          <ac:spMkLst>
            <pc:docMk/>
            <pc:sldMk cId="3456819434" sldId="275"/>
            <ac:spMk id="6" creationId="{09EDC261-7AC7-D788-981C-3583A3FB7212}"/>
          </ac:spMkLst>
        </pc:spChg>
        <pc:spChg chg="mod">
          <ac:chgData name="rushdha m v" userId="b6c36efe77d8c123" providerId="LiveId" clId="{27943544-9086-4838-9A62-47AB20B4D2EA}" dt="2023-10-26T09:03:31.816" v="184" actId="20577"/>
          <ac:spMkLst>
            <pc:docMk/>
            <pc:sldMk cId="3456819434" sldId="275"/>
            <ac:spMk id="8" creationId="{C35980AE-DD7D-E8CC-5F53-C9A7C62AF6FC}"/>
          </ac:spMkLst>
        </pc:spChg>
        <pc:spChg chg="mod">
          <ac:chgData name="rushdha m v" userId="b6c36efe77d8c123" providerId="LiveId" clId="{27943544-9086-4838-9A62-47AB20B4D2EA}" dt="2023-10-26T09:03:22.653" v="174" actId="20577"/>
          <ac:spMkLst>
            <pc:docMk/>
            <pc:sldMk cId="3456819434" sldId="275"/>
            <ac:spMk id="9" creationId="{014863EC-2C4D-3E9F-AEAB-F18FA648E4CE}"/>
          </ac:spMkLst>
        </pc:spChg>
        <pc:spChg chg="mod">
          <ac:chgData name="rushdha m v" userId="b6c36efe77d8c123" providerId="LiveId" clId="{27943544-9086-4838-9A62-47AB20B4D2EA}" dt="2023-10-26T08:57:31.809" v="69" actId="14100"/>
          <ac:spMkLst>
            <pc:docMk/>
            <pc:sldMk cId="3456819434" sldId="275"/>
            <ac:spMk id="11" creationId="{98B26501-95FB-6BEB-BFF6-96C4BECEB5BC}"/>
          </ac:spMkLst>
        </pc:spChg>
        <pc:spChg chg="add del mod">
          <ac:chgData name="rushdha m v" userId="b6c36efe77d8c123" providerId="LiveId" clId="{27943544-9086-4838-9A62-47AB20B4D2EA}" dt="2023-10-26T08:56:53.380" v="47" actId="478"/>
          <ac:spMkLst>
            <pc:docMk/>
            <pc:sldMk cId="3456819434" sldId="275"/>
            <ac:spMk id="17" creationId="{D610EFB3-AFE5-1C38-89E5-01BEE320D4D9}"/>
          </ac:spMkLst>
        </pc:spChg>
        <pc:spChg chg="del">
          <ac:chgData name="rushdha m v" userId="b6c36efe77d8c123" providerId="LiveId" clId="{27943544-9086-4838-9A62-47AB20B4D2EA}" dt="2023-10-26T08:59:23.453" v="101" actId="478"/>
          <ac:spMkLst>
            <pc:docMk/>
            <pc:sldMk cId="3456819434" sldId="275"/>
            <ac:spMk id="34" creationId="{65BD06F2-2BE4-4716-B7D8-CDB863587F17}"/>
          </ac:spMkLst>
        </pc:spChg>
        <pc:cxnChg chg="mod">
          <ac:chgData name="rushdha m v" userId="b6c36efe77d8c123" providerId="LiveId" clId="{27943544-9086-4838-9A62-47AB20B4D2EA}" dt="2023-10-26T08:57:39.723" v="70" actId="14100"/>
          <ac:cxnSpMkLst>
            <pc:docMk/>
            <pc:sldMk cId="3456819434" sldId="275"/>
            <ac:cxnSpMk id="20" creationId="{EEA0C17D-53AA-6F84-2869-5A2A8606D022}"/>
          </ac:cxnSpMkLst>
        </pc:cxnChg>
        <pc:cxnChg chg="del mod">
          <ac:chgData name="rushdha m v" userId="b6c36efe77d8c123" providerId="LiveId" clId="{27943544-9086-4838-9A62-47AB20B4D2EA}" dt="2023-10-26T08:59:27.472" v="103" actId="478"/>
          <ac:cxnSpMkLst>
            <pc:docMk/>
            <pc:sldMk cId="3456819434" sldId="275"/>
            <ac:cxnSpMk id="25" creationId="{7B220E20-4ABE-30FC-055C-3D569B09DB02}"/>
          </ac:cxnSpMkLst>
        </pc:cxnChg>
        <pc:cxnChg chg="del mod">
          <ac:chgData name="rushdha m v" userId="b6c36efe77d8c123" providerId="LiveId" clId="{27943544-9086-4838-9A62-47AB20B4D2EA}" dt="2023-10-26T08:59:30.007" v="104" actId="478"/>
          <ac:cxnSpMkLst>
            <pc:docMk/>
            <pc:sldMk cId="3456819434" sldId="275"/>
            <ac:cxnSpMk id="40" creationId="{99A78D5C-4643-2FBA-3B1D-AF0428324AC8}"/>
          </ac:cxnSpMkLst>
        </pc:cxnChg>
        <pc:cxnChg chg="mod">
          <ac:chgData name="rushdha m v" userId="b6c36efe77d8c123" providerId="LiveId" clId="{27943544-9086-4838-9A62-47AB20B4D2EA}" dt="2023-10-26T08:55:25.979" v="15" actId="14100"/>
          <ac:cxnSpMkLst>
            <pc:docMk/>
            <pc:sldMk cId="3456819434" sldId="275"/>
            <ac:cxnSpMk id="54" creationId="{0C6567D4-64E6-75A1-021A-C3331543E33B}"/>
          </ac:cxnSpMkLst>
        </pc:cxnChg>
      </pc:sldChg>
      <pc:sldChg chg="modSp mod">
        <pc:chgData name="rushdha m v" userId="b6c36efe77d8c123" providerId="LiveId" clId="{27943544-9086-4838-9A62-47AB20B4D2EA}" dt="2023-10-30T08:24:00.955" v="209" actId="20577"/>
        <pc:sldMkLst>
          <pc:docMk/>
          <pc:sldMk cId="1630284201" sldId="278"/>
        </pc:sldMkLst>
        <pc:graphicFrameChg chg="modGraphic">
          <ac:chgData name="rushdha m v" userId="b6c36efe77d8c123" providerId="LiveId" clId="{27943544-9086-4838-9A62-47AB20B4D2EA}" dt="2023-10-30T08:24:00.955" v="209" actId="20577"/>
          <ac:graphicFrameMkLst>
            <pc:docMk/>
            <pc:sldMk cId="1630284201" sldId="278"/>
            <ac:graphicFrameMk id="7" creationId="{66C53B3E-8A15-C5ED-FB98-356CF5BC40EC}"/>
          </ac:graphicFrameMkLst>
        </pc:graphicFrameChg>
      </pc:sldChg>
      <pc:sldChg chg="delSp modSp mod">
        <pc:chgData name="rushdha m v" userId="b6c36efe77d8c123" providerId="LiveId" clId="{27943544-9086-4838-9A62-47AB20B4D2EA}" dt="2023-10-27T09:32:04.895" v="208" actId="14100"/>
        <pc:sldMkLst>
          <pc:docMk/>
          <pc:sldMk cId="600492" sldId="283"/>
        </pc:sldMkLst>
        <pc:spChg chg="del mod">
          <ac:chgData name="rushdha m v" userId="b6c36efe77d8c123" providerId="LiveId" clId="{27943544-9086-4838-9A62-47AB20B4D2EA}" dt="2023-10-27T07:50:53.272" v="201" actId="478"/>
          <ac:spMkLst>
            <pc:docMk/>
            <pc:sldMk cId="600492" sldId="283"/>
            <ac:spMk id="3" creationId="{D6475107-1BCE-EE51-783D-C8C8EB2FBD72}"/>
          </ac:spMkLst>
        </pc:spChg>
        <pc:cxnChg chg="mod">
          <ac:chgData name="rushdha m v" userId="b6c36efe77d8c123" providerId="LiveId" clId="{27943544-9086-4838-9A62-47AB20B4D2EA}" dt="2023-10-27T09:31:21.732" v="203" actId="14100"/>
          <ac:cxnSpMkLst>
            <pc:docMk/>
            <pc:sldMk cId="600492" sldId="283"/>
            <ac:cxnSpMk id="35" creationId="{8B0396CF-BFCD-1E69-1514-3332793EB2B8}"/>
          </ac:cxnSpMkLst>
        </pc:cxnChg>
        <pc:cxnChg chg="mod">
          <ac:chgData name="rushdha m v" userId="b6c36efe77d8c123" providerId="LiveId" clId="{27943544-9086-4838-9A62-47AB20B4D2EA}" dt="2023-10-27T09:32:04.895" v="208" actId="14100"/>
          <ac:cxnSpMkLst>
            <pc:docMk/>
            <pc:sldMk cId="600492" sldId="283"/>
            <ac:cxnSpMk id="37" creationId="{671B9FC5-F2AE-6F49-AA13-AE2B8DC0FDA5}"/>
          </ac:cxnSpMkLst>
        </pc:cxnChg>
      </pc:sldChg>
    </pc:docChg>
  </pc:docChgLst>
  <pc:docChgLst>
    <pc:chgData name="rushdha m v" userId="b6c36efe77d8c123" providerId="LiveId" clId="{B26B3A0F-46B3-46AC-9F33-FDB4FA8579CD}"/>
    <pc:docChg chg="undo custSel addSld modSld sldOrd">
      <pc:chgData name="rushdha m v" userId="b6c36efe77d8c123" providerId="LiveId" clId="{B26B3A0F-46B3-46AC-9F33-FDB4FA8579CD}" dt="2023-11-27T07:00:55.470" v="260" actId="14100"/>
      <pc:docMkLst>
        <pc:docMk/>
      </pc:docMkLst>
      <pc:sldChg chg="addSp delSp modSp mod">
        <pc:chgData name="rushdha m v" userId="b6c36efe77d8c123" providerId="LiveId" clId="{B26B3A0F-46B3-46AC-9F33-FDB4FA8579CD}" dt="2023-11-27T00:16:02.046" v="118" actId="20577"/>
        <pc:sldMkLst>
          <pc:docMk/>
          <pc:sldMk cId="0" sldId="264"/>
        </pc:sldMkLst>
        <pc:graphicFrameChg chg="mod modGraphic">
          <ac:chgData name="rushdha m v" userId="b6c36efe77d8c123" providerId="LiveId" clId="{B26B3A0F-46B3-46AC-9F33-FDB4FA8579CD}" dt="2023-11-27T00:16:02.046" v="118" actId="20577"/>
          <ac:graphicFrameMkLst>
            <pc:docMk/>
            <pc:sldMk cId="0" sldId="264"/>
            <ac:graphicFrameMk id="98" creationId="{00000000-0000-0000-0000-000000000000}"/>
          </ac:graphicFrameMkLst>
        </pc:graphicFrameChg>
        <pc:picChg chg="add del">
          <ac:chgData name="rushdha m v" userId="b6c36efe77d8c123" providerId="LiveId" clId="{B26B3A0F-46B3-46AC-9F33-FDB4FA8579CD}" dt="2023-11-27T00:15:18.426" v="63" actId="22"/>
          <ac:picMkLst>
            <pc:docMk/>
            <pc:sldMk cId="0" sldId="264"/>
            <ac:picMk id="5" creationId="{48BB3D7C-D5FE-F025-5B55-597E779C5A2D}"/>
          </ac:picMkLst>
        </pc:picChg>
      </pc:sldChg>
      <pc:sldChg chg="addSp delSp modSp mod">
        <pc:chgData name="rushdha m v" userId="b6c36efe77d8c123" providerId="LiveId" clId="{B26B3A0F-46B3-46AC-9F33-FDB4FA8579CD}" dt="2023-11-27T06:51:47.241" v="199" actId="1076"/>
        <pc:sldMkLst>
          <pc:docMk/>
          <pc:sldMk cId="0" sldId="267"/>
        </pc:sldMkLst>
        <pc:graphicFrameChg chg="del modGraphic">
          <ac:chgData name="rushdha m v" userId="b6c36efe77d8c123" providerId="LiveId" clId="{B26B3A0F-46B3-46AC-9F33-FDB4FA8579CD}" dt="2023-11-27T06:50:57.309" v="194" actId="478"/>
          <ac:graphicFrameMkLst>
            <pc:docMk/>
            <pc:sldMk cId="0" sldId="267"/>
            <ac:graphicFrameMk id="3" creationId="{0B7D081C-E1BC-3B7B-72C9-95B38EFB2AC1}"/>
          </ac:graphicFrameMkLst>
        </pc:graphicFrameChg>
        <pc:picChg chg="add mod">
          <ac:chgData name="rushdha m v" userId="b6c36efe77d8c123" providerId="LiveId" clId="{B26B3A0F-46B3-46AC-9F33-FDB4FA8579CD}" dt="2023-11-27T06:51:47.241" v="199" actId="1076"/>
          <ac:picMkLst>
            <pc:docMk/>
            <pc:sldMk cId="0" sldId="267"/>
            <ac:picMk id="4" creationId="{B86B4EB6-4A66-86FE-A465-47B479A632F6}"/>
          </ac:picMkLst>
        </pc:picChg>
        <pc:picChg chg="add del">
          <ac:chgData name="rushdha m v" userId="b6c36efe77d8c123" providerId="LiveId" clId="{B26B3A0F-46B3-46AC-9F33-FDB4FA8579CD}" dt="2023-11-27T00:21:40.412" v="174" actId="22"/>
          <ac:picMkLst>
            <pc:docMk/>
            <pc:sldMk cId="0" sldId="267"/>
            <ac:picMk id="6" creationId="{FD78C464-2388-4D3B-5662-5F17B758856E}"/>
          </ac:picMkLst>
        </pc:picChg>
        <pc:picChg chg="add del">
          <ac:chgData name="rushdha m v" userId="b6c36efe77d8c123" providerId="LiveId" clId="{B26B3A0F-46B3-46AC-9F33-FDB4FA8579CD}" dt="2023-11-27T00:21:39.539" v="173" actId="22"/>
          <ac:picMkLst>
            <pc:docMk/>
            <pc:sldMk cId="0" sldId="267"/>
            <ac:picMk id="8" creationId="{D5286277-DF91-6CA0-7A40-64FC02966E18}"/>
          </ac:picMkLst>
        </pc:picChg>
      </pc:sldChg>
      <pc:sldChg chg="modSp mod">
        <pc:chgData name="rushdha m v" userId="b6c36efe77d8c123" providerId="LiveId" clId="{B26B3A0F-46B3-46AC-9F33-FDB4FA8579CD}" dt="2023-11-26T17:39:49.049" v="4" actId="1036"/>
        <pc:sldMkLst>
          <pc:docMk/>
          <pc:sldMk cId="1327883454" sldId="273"/>
        </pc:sldMkLst>
        <pc:spChg chg="mod">
          <ac:chgData name="rushdha m v" userId="b6c36efe77d8c123" providerId="LiveId" clId="{B26B3A0F-46B3-46AC-9F33-FDB4FA8579CD}" dt="2023-11-26T17:39:49.049" v="4" actId="1036"/>
          <ac:spMkLst>
            <pc:docMk/>
            <pc:sldMk cId="1327883454" sldId="273"/>
            <ac:spMk id="4" creationId="{5CA864AA-92DB-C84C-B2E9-066D20BD1288}"/>
          </ac:spMkLst>
        </pc:spChg>
        <pc:spChg chg="mod">
          <ac:chgData name="rushdha m v" userId="b6c36efe77d8c123" providerId="LiveId" clId="{B26B3A0F-46B3-46AC-9F33-FDB4FA8579CD}" dt="2023-11-26T17:39:49.049" v="4" actId="1036"/>
          <ac:spMkLst>
            <pc:docMk/>
            <pc:sldMk cId="1327883454" sldId="273"/>
            <ac:spMk id="6" creationId="{4F287930-1801-0261-A829-6259F18BE09A}"/>
          </ac:spMkLst>
        </pc:spChg>
        <pc:spChg chg="mod">
          <ac:chgData name="rushdha m v" userId="b6c36efe77d8c123" providerId="LiveId" clId="{B26B3A0F-46B3-46AC-9F33-FDB4FA8579CD}" dt="2023-11-26T17:39:49.049" v="4" actId="1036"/>
          <ac:spMkLst>
            <pc:docMk/>
            <pc:sldMk cId="1327883454" sldId="273"/>
            <ac:spMk id="7" creationId="{F5AF2C03-DAFD-C7C9-E840-CDE04B3BDEA6}"/>
          </ac:spMkLst>
        </pc:spChg>
        <pc:spChg chg="mod">
          <ac:chgData name="rushdha m v" userId="b6c36efe77d8c123" providerId="LiveId" clId="{B26B3A0F-46B3-46AC-9F33-FDB4FA8579CD}" dt="2023-11-26T17:37:37.464" v="3" actId="1076"/>
          <ac:spMkLst>
            <pc:docMk/>
            <pc:sldMk cId="1327883454" sldId="273"/>
            <ac:spMk id="8" creationId="{8052806F-2C9A-CBC8-E309-51049C7C4402}"/>
          </ac:spMkLst>
        </pc:spChg>
        <pc:spChg chg="mod">
          <ac:chgData name="rushdha m v" userId="b6c36efe77d8c123" providerId="LiveId" clId="{B26B3A0F-46B3-46AC-9F33-FDB4FA8579CD}" dt="2023-11-26T17:39:49.049" v="4" actId="1036"/>
          <ac:spMkLst>
            <pc:docMk/>
            <pc:sldMk cId="1327883454" sldId="273"/>
            <ac:spMk id="9" creationId="{76E649EC-20A1-1A2D-679D-5EFB4A63528C}"/>
          </ac:spMkLst>
        </pc:spChg>
        <pc:spChg chg="mod">
          <ac:chgData name="rushdha m v" userId="b6c36efe77d8c123" providerId="LiveId" clId="{B26B3A0F-46B3-46AC-9F33-FDB4FA8579CD}" dt="2023-11-26T17:39:49.049" v="4" actId="1036"/>
          <ac:spMkLst>
            <pc:docMk/>
            <pc:sldMk cId="1327883454" sldId="273"/>
            <ac:spMk id="10" creationId="{1A524D84-4E3A-24E1-A497-3ADDEC2EA331}"/>
          </ac:spMkLst>
        </pc:spChg>
        <pc:cxnChg chg="mod">
          <ac:chgData name="rushdha m v" userId="b6c36efe77d8c123" providerId="LiveId" clId="{B26B3A0F-46B3-46AC-9F33-FDB4FA8579CD}" dt="2023-11-26T17:39:49.049" v="4" actId="1036"/>
          <ac:cxnSpMkLst>
            <pc:docMk/>
            <pc:sldMk cId="1327883454" sldId="273"/>
            <ac:cxnSpMk id="12" creationId="{F09FDDE1-2580-8D00-4945-393C47BD5C0A}"/>
          </ac:cxnSpMkLst>
        </pc:cxnChg>
        <pc:cxnChg chg="mod">
          <ac:chgData name="rushdha m v" userId="b6c36efe77d8c123" providerId="LiveId" clId="{B26B3A0F-46B3-46AC-9F33-FDB4FA8579CD}" dt="2023-11-26T17:39:49.049" v="4" actId="1036"/>
          <ac:cxnSpMkLst>
            <pc:docMk/>
            <pc:sldMk cId="1327883454" sldId="273"/>
            <ac:cxnSpMk id="13" creationId="{D8A64F17-26F6-7A1A-7470-9F17BC4789EA}"/>
          </ac:cxnSpMkLst>
        </pc:cxnChg>
        <pc:cxnChg chg="mod">
          <ac:chgData name="rushdha m v" userId="b6c36efe77d8c123" providerId="LiveId" clId="{B26B3A0F-46B3-46AC-9F33-FDB4FA8579CD}" dt="2023-11-26T17:39:49.049" v="4" actId="1036"/>
          <ac:cxnSpMkLst>
            <pc:docMk/>
            <pc:sldMk cId="1327883454" sldId="273"/>
            <ac:cxnSpMk id="15" creationId="{1CA557D5-20A8-AED7-80F2-3756F2A89D16}"/>
          </ac:cxnSpMkLst>
        </pc:cxnChg>
        <pc:cxnChg chg="mod">
          <ac:chgData name="rushdha m v" userId="b6c36efe77d8c123" providerId="LiveId" clId="{B26B3A0F-46B3-46AC-9F33-FDB4FA8579CD}" dt="2023-11-26T17:39:49.049" v="4" actId="1036"/>
          <ac:cxnSpMkLst>
            <pc:docMk/>
            <pc:sldMk cId="1327883454" sldId="273"/>
            <ac:cxnSpMk id="20" creationId="{A14D044C-8599-5A60-8837-60D34BFFAC7F}"/>
          </ac:cxnSpMkLst>
        </pc:cxnChg>
        <pc:cxnChg chg="mod">
          <ac:chgData name="rushdha m v" userId="b6c36efe77d8c123" providerId="LiveId" clId="{B26B3A0F-46B3-46AC-9F33-FDB4FA8579CD}" dt="2023-11-26T17:39:49.049" v="4" actId="1036"/>
          <ac:cxnSpMkLst>
            <pc:docMk/>
            <pc:sldMk cId="1327883454" sldId="273"/>
            <ac:cxnSpMk id="23" creationId="{A2B6C948-F630-DE93-E909-A86DD731CEC4}"/>
          </ac:cxnSpMkLst>
        </pc:cxnChg>
        <pc:cxnChg chg="mod">
          <ac:chgData name="rushdha m v" userId="b6c36efe77d8c123" providerId="LiveId" clId="{B26B3A0F-46B3-46AC-9F33-FDB4FA8579CD}" dt="2023-11-26T17:39:49.049" v="4" actId="1036"/>
          <ac:cxnSpMkLst>
            <pc:docMk/>
            <pc:sldMk cId="1327883454" sldId="273"/>
            <ac:cxnSpMk id="26" creationId="{9D02EC9A-0B6E-1672-4668-C26B8A7F89F9}"/>
          </ac:cxnSpMkLst>
        </pc:cxnChg>
        <pc:cxnChg chg="mod">
          <ac:chgData name="rushdha m v" userId="b6c36efe77d8c123" providerId="LiveId" clId="{B26B3A0F-46B3-46AC-9F33-FDB4FA8579CD}" dt="2023-11-26T17:39:49.049" v="4" actId="1036"/>
          <ac:cxnSpMkLst>
            <pc:docMk/>
            <pc:sldMk cId="1327883454" sldId="273"/>
            <ac:cxnSpMk id="28" creationId="{7D24A9D5-3D84-6A74-2E78-6AEA81F3F0A6}"/>
          </ac:cxnSpMkLst>
        </pc:cxnChg>
        <pc:cxnChg chg="mod">
          <ac:chgData name="rushdha m v" userId="b6c36efe77d8c123" providerId="LiveId" clId="{B26B3A0F-46B3-46AC-9F33-FDB4FA8579CD}" dt="2023-11-26T17:39:49.049" v="4" actId="1036"/>
          <ac:cxnSpMkLst>
            <pc:docMk/>
            <pc:sldMk cId="1327883454" sldId="273"/>
            <ac:cxnSpMk id="31" creationId="{EE928197-FCBE-F87B-E03F-720836436279}"/>
          </ac:cxnSpMkLst>
        </pc:cxnChg>
      </pc:sldChg>
      <pc:sldChg chg="addSp delSp modSp mod">
        <pc:chgData name="rushdha m v" userId="b6c36efe77d8c123" providerId="LiveId" clId="{B26B3A0F-46B3-46AC-9F33-FDB4FA8579CD}" dt="2023-11-27T06:57:05.151" v="229"/>
        <pc:sldMkLst>
          <pc:docMk/>
          <pc:sldMk cId="2216529251" sldId="274"/>
        </pc:sldMkLst>
        <pc:spChg chg="add del">
          <ac:chgData name="rushdha m v" userId="b6c36efe77d8c123" providerId="LiveId" clId="{B26B3A0F-46B3-46AC-9F33-FDB4FA8579CD}" dt="2023-11-26T17:35:55.946" v="1" actId="22"/>
          <ac:spMkLst>
            <pc:docMk/>
            <pc:sldMk cId="2216529251" sldId="274"/>
            <ac:spMk id="6" creationId="{744CB713-1310-0969-0CB8-37663E1CB07E}"/>
          </ac:spMkLst>
        </pc:spChg>
        <pc:spChg chg="del">
          <ac:chgData name="rushdha m v" userId="b6c36efe77d8c123" providerId="LiveId" clId="{B26B3A0F-46B3-46AC-9F33-FDB4FA8579CD}" dt="2023-11-27T06:56:22.342" v="221" actId="478"/>
          <ac:spMkLst>
            <pc:docMk/>
            <pc:sldMk cId="2216529251" sldId="274"/>
            <ac:spMk id="8" creationId="{F481067F-08D6-73AF-A9E7-B24091844D90}"/>
          </ac:spMkLst>
        </pc:spChg>
        <pc:spChg chg="del">
          <ac:chgData name="rushdha m v" userId="b6c36efe77d8c123" providerId="LiveId" clId="{B26B3A0F-46B3-46AC-9F33-FDB4FA8579CD}" dt="2023-11-27T06:56:22.342" v="221" actId="478"/>
          <ac:spMkLst>
            <pc:docMk/>
            <pc:sldMk cId="2216529251" sldId="274"/>
            <ac:spMk id="9" creationId="{699A822C-288E-BBE4-05C3-999F557CE3AF}"/>
          </ac:spMkLst>
        </pc:spChg>
        <pc:spChg chg="del mod">
          <ac:chgData name="rushdha m v" userId="b6c36efe77d8c123" providerId="LiveId" clId="{B26B3A0F-46B3-46AC-9F33-FDB4FA8579CD}" dt="2023-11-27T06:56:22.342" v="221" actId="478"/>
          <ac:spMkLst>
            <pc:docMk/>
            <pc:sldMk cId="2216529251" sldId="274"/>
            <ac:spMk id="10" creationId="{24E0A611-B1A8-063D-DDED-0F9A758DB3F7}"/>
          </ac:spMkLst>
        </pc:spChg>
        <pc:spChg chg="del mod">
          <ac:chgData name="rushdha m v" userId="b6c36efe77d8c123" providerId="LiveId" clId="{B26B3A0F-46B3-46AC-9F33-FDB4FA8579CD}" dt="2023-11-27T06:56:44.071" v="228" actId="478"/>
          <ac:spMkLst>
            <pc:docMk/>
            <pc:sldMk cId="2216529251" sldId="274"/>
            <ac:spMk id="11" creationId="{4612A2EF-3287-1FB9-1054-107F25D11416}"/>
          </ac:spMkLst>
        </pc:spChg>
        <pc:spChg chg="del">
          <ac:chgData name="rushdha m v" userId="b6c36efe77d8c123" providerId="LiveId" clId="{B26B3A0F-46B3-46AC-9F33-FDB4FA8579CD}" dt="2023-11-27T06:56:22.342" v="221" actId="478"/>
          <ac:spMkLst>
            <pc:docMk/>
            <pc:sldMk cId="2216529251" sldId="274"/>
            <ac:spMk id="12" creationId="{B026B1BA-BB64-2F4F-483F-319F10934B31}"/>
          </ac:spMkLst>
        </pc:spChg>
        <pc:spChg chg="del">
          <ac:chgData name="rushdha m v" userId="b6c36efe77d8c123" providerId="LiveId" clId="{B26B3A0F-46B3-46AC-9F33-FDB4FA8579CD}" dt="2023-11-27T06:56:22.342" v="221" actId="478"/>
          <ac:spMkLst>
            <pc:docMk/>
            <pc:sldMk cId="2216529251" sldId="274"/>
            <ac:spMk id="13" creationId="{DE3BC429-D40C-8F84-9B09-E3679CD2F6ED}"/>
          </ac:spMkLst>
        </pc:spChg>
        <pc:picChg chg="add mod">
          <ac:chgData name="rushdha m v" userId="b6c36efe77d8c123" providerId="LiveId" clId="{B26B3A0F-46B3-46AC-9F33-FDB4FA8579CD}" dt="2023-11-27T06:57:05.151" v="229"/>
          <ac:picMkLst>
            <pc:docMk/>
            <pc:sldMk cId="2216529251" sldId="274"/>
            <ac:picMk id="4" creationId="{CD5C9B5B-06EE-FFA6-8861-20A297C30E11}"/>
          </ac:picMkLst>
        </pc:picChg>
        <pc:cxnChg chg="del">
          <ac:chgData name="rushdha m v" userId="b6c36efe77d8c123" providerId="LiveId" clId="{B26B3A0F-46B3-46AC-9F33-FDB4FA8579CD}" dt="2023-11-27T06:56:37.015" v="227" actId="478"/>
          <ac:cxnSpMkLst>
            <pc:docMk/>
            <pc:sldMk cId="2216529251" sldId="274"/>
            <ac:cxnSpMk id="31" creationId="{B2F48754-194C-B3EC-2A09-77B5D85C79BC}"/>
          </ac:cxnSpMkLst>
        </pc:cxnChg>
        <pc:cxnChg chg="del mod">
          <ac:chgData name="rushdha m v" userId="b6c36efe77d8c123" providerId="LiveId" clId="{B26B3A0F-46B3-46AC-9F33-FDB4FA8579CD}" dt="2023-11-27T06:56:22.342" v="221" actId="478"/>
          <ac:cxnSpMkLst>
            <pc:docMk/>
            <pc:sldMk cId="2216529251" sldId="274"/>
            <ac:cxnSpMk id="38" creationId="{0568ECC4-B546-1C25-5D8C-86DC9B16806B}"/>
          </ac:cxnSpMkLst>
        </pc:cxnChg>
        <pc:cxnChg chg="del">
          <ac:chgData name="rushdha m v" userId="b6c36efe77d8c123" providerId="LiveId" clId="{B26B3A0F-46B3-46AC-9F33-FDB4FA8579CD}" dt="2023-11-27T06:56:22.342" v="221" actId="478"/>
          <ac:cxnSpMkLst>
            <pc:docMk/>
            <pc:sldMk cId="2216529251" sldId="274"/>
            <ac:cxnSpMk id="41" creationId="{6F4E2ADE-E99C-8099-4377-4EDB8F569EB2}"/>
          </ac:cxnSpMkLst>
        </pc:cxnChg>
        <pc:cxnChg chg="del">
          <ac:chgData name="rushdha m v" userId="b6c36efe77d8c123" providerId="LiveId" clId="{B26B3A0F-46B3-46AC-9F33-FDB4FA8579CD}" dt="2023-11-27T06:56:22.342" v="221" actId="478"/>
          <ac:cxnSpMkLst>
            <pc:docMk/>
            <pc:sldMk cId="2216529251" sldId="274"/>
            <ac:cxnSpMk id="45" creationId="{D31F23F3-5308-07FD-5D73-6F48EEDF1E97}"/>
          </ac:cxnSpMkLst>
        </pc:cxnChg>
        <pc:cxnChg chg="del mod">
          <ac:chgData name="rushdha m v" userId="b6c36efe77d8c123" providerId="LiveId" clId="{B26B3A0F-46B3-46AC-9F33-FDB4FA8579CD}" dt="2023-11-27T06:56:22.342" v="221" actId="478"/>
          <ac:cxnSpMkLst>
            <pc:docMk/>
            <pc:sldMk cId="2216529251" sldId="274"/>
            <ac:cxnSpMk id="50" creationId="{D9AD92A3-9AB6-B4ED-E5AF-163B8FFFDB89}"/>
          </ac:cxnSpMkLst>
        </pc:cxnChg>
        <pc:cxnChg chg="del mod">
          <ac:chgData name="rushdha m v" userId="b6c36efe77d8c123" providerId="LiveId" clId="{B26B3A0F-46B3-46AC-9F33-FDB4FA8579CD}" dt="2023-11-27T06:56:37.015" v="227" actId="478"/>
          <ac:cxnSpMkLst>
            <pc:docMk/>
            <pc:sldMk cId="2216529251" sldId="274"/>
            <ac:cxnSpMk id="56" creationId="{CB1B4C47-9123-B598-E0FF-0A67A2D0385B}"/>
          </ac:cxnSpMkLst>
        </pc:cxnChg>
        <pc:cxnChg chg="del mod">
          <ac:chgData name="rushdha m v" userId="b6c36efe77d8c123" providerId="LiveId" clId="{B26B3A0F-46B3-46AC-9F33-FDB4FA8579CD}" dt="2023-11-27T06:56:22.342" v="221" actId="478"/>
          <ac:cxnSpMkLst>
            <pc:docMk/>
            <pc:sldMk cId="2216529251" sldId="274"/>
            <ac:cxnSpMk id="58" creationId="{7E0FA284-CD58-F0EF-D3B5-31A3B9A4B3F2}"/>
          </ac:cxnSpMkLst>
        </pc:cxnChg>
      </pc:sldChg>
      <pc:sldChg chg="addSp delSp modSp mod">
        <pc:chgData name="rushdha m v" userId="b6c36efe77d8c123" providerId="LiveId" clId="{B26B3A0F-46B3-46AC-9F33-FDB4FA8579CD}" dt="2023-11-27T06:57:56.020" v="235" actId="14100"/>
        <pc:sldMkLst>
          <pc:docMk/>
          <pc:sldMk cId="3456819434" sldId="275"/>
        </pc:sldMkLst>
        <pc:spChg chg="del">
          <ac:chgData name="rushdha m v" userId="b6c36efe77d8c123" providerId="LiveId" clId="{B26B3A0F-46B3-46AC-9F33-FDB4FA8579CD}" dt="2023-11-27T06:57:14.734" v="230" actId="478"/>
          <ac:spMkLst>
            <pc:docMk/>
            <pc:sldMk cId="3456819434" sldId="275"/>
            <ac:spMk id="3" creationId="{D6A2299F-733B-984A-0672-A3D9D89CA282}"/>
          </ac:spMkLst>
        </pc:spChg>
        <pc:spChg chg="del">
          <ac:chgData name="rushdha m v" userId="b6c36efe77d8c123" providerId="LiveId" clId="{B26B3A0F-46B3-46AC-9F33-FDB4FA8579CD}" dt="2023-11-27T06:57:19.399" v="231" actId="478"/>
          <ac:spMkLst>
            <pc:docMk/>
            <pc:sldMk cId="3456819434" sldId="275"/>
            <ac:spMk id="5" creationId="{28AE341A-C2D1-52DC-A628-6E6A6889323C}"/>
          </ac:spMkLst>
        </pc:spChg>
        <pc:spChg chg="del">
          <ac:chgData name="rushdha m v" userId="b6c36efe77d8c123" providerId="LiveId" clId="{B26B3A0F-46B3-46AC-9F33-FDB4FA8579CD}" dt="2023-11-27T06:57:19.399" v="231" actId="478"/>
          <ac:spMkLst>
            <pc:docMk/>
            <pc:sldMk cId="3456819434" sldId="275"/>
            <ac:spMk id="7" creationId="{20B10DBB-F395-1A9E-2666-C23E4FA5F38B}"/>
          </ac:spMkLst>
        </pc:spChg>
        <pc:spChg chg="del">
          <ac:chgData name="rushdha m v" userId="b6c36efe77d8c123" providerId="LiveId" clId="{B26B3A0F-46B3-46AC-9F33-FDB4FA8579CD}" dt="2023-11-27T06:57:19.399" v="231" actId="478"/>
          <ac:spMkLst>
            <pc:docMk/>
            <pc:sldMk cId="3456819434" sldId="275"/>
            <ac:spMk id="8" creationId="{C35980AE-DD7D-E8CC-5F53-C9A7C62AF6FC}"/>
          </ac:spMkLst>
        </pc:spChg>
        <pc:spChg chg="del">
          <ac:chgData name="rushdha m v" userId="b6c36efe77d8c123" providerId="LiveId" clId="{B26B3A0F-46B3-46AC-9F33-FDB4FA8579CD}" dt="2023-11-27T06:57:19.399" v="231" actId="478"/>
          <ac:spMkLst>
            <pc:docMk/>
            <pc:sldMk cId="3456819434" sldId="275"/>
            <ac:spMk id="9" creationId="{014863EC-2C4D-3E9F-AEAB-F18FA648E4CE}"/>
          </ac:spMkLst>
        </pc:spChg>
        <pc:spChg chg="del">
          <ac:chgData name="rushdha m v" userId="b6c36efe77d8c123" providerId="LiveId" clId="{B26B3A0F-46B3-46AC-9F33-FDB4FA8579CD}" dt="2023-11-27T06:57:22.649" v="232" actId="478"/>
          <ac:spMkLst>
            <pc:docMk/>
            <pc:sldMk cId="3456819434" sldId="275"/>
            <ac:spMk id="10" creationId="{38D2961B-F22A-773F-E7EF-8580A769B270}"/>
          </ac:spMkLst>
        </pc:spChg>
        <pc:spChg chg="del">
          <ac:chgData name="rushdha m v" userId="b6c36efe77d8c123" providerId="LiveId" clId="{B26B3A0F-46B3-46AC-9F33-FDB4FA8579CD}" dt="2023-11-27T06:57:22.649" v="232" actId="478"/>
          <ac:spMkLst>
            <pc:docMk/>
            <pc:sldMk cId="3456819434" sldId="275"/>
            <ac:spMk id="11" creationId="{98B26501-95FB-6BEB-BFF6-96C4BECEB5BC}"/>
          </ac:spMkLst>
        </pc:spChg>
        <pc:picChg chg="add mod">
          <ac:chgData name="rushdha m v" userId="b6c36efe77d8c123" providerId="LiveId" clId="{B26B3A0F-46B3-46AC-9F33-FDB4FA8579CD}" dt="2023-11-27T06:57:56.020" v="235" actId="14100"/>
          <ac:picMkLst>
            <pc:docMk/>
            <pc:sldMk cId="3456819434" sldId="275"/>
            <ac:picMk id="6" creationId="{64E15AD6-F05F-16D7-08FE-15FED4FF1609}"/>
          </ac:picMkLst>
        </pc:picChg>
        <pc:cxnChg chg="del mod">
          <ac:chgData name="rushdha m v" userId="b6c36efe77d8c123" providerId="LiveId" clId="{B26B3A0F-46B3-46AC-9F33-FDB4FA8579CD}" dt="2023-11-27T06:57:19.399" v="231" actId="478"/>
          <ac:cxnSpMkLst>
            <pc:docMk/>
            <pc:sldMk cId="3456819434" sldId="275"/>
            <ac:cxnSpMk id="13" creationId="{C75B8B03-A61C-1A15-8EB8-8229AF03F0BE}"/>
          </ac:cxnSpMkLst>
        </pc:cxnChg>
        <pc:cxnChg chg="del">
          <ac:chgData name="rushdha m v" userId="b6c36efe77d8c123" providerId="LiveId" clId="{B26B3A0F-46B3-46AC-9F33-FDB4FA8579CD}" dt="2023-11-27T06:57:19.399" v="231" actId="478"/>
          <ac:cxnSpMkLst>
            <pc:docMk/>
            <pc:sldMk cId="3456819434" sldId="275"/>
            <ac:cxnSpMk id="15" creationId="{12FD7BC8-3B0E-E7D3-C816-B4F6BD63F8C7}"/>
          </ac:cxnSpMkLst>
        </pc:cxnChg>
        <pc:cxnChg chg="del mod">
          <ac:chgData name="rushdha m v" userId="b6c36efe77d8c123" providerId="LiveId" clId="{B26B3A0F-46B3-46AC-9F33-FDB4FA8579CD}" dt="2023-11-27T06:57:19.399" v="231" actId="478"/>
          <ac:cxnSpMkLst>
            <pc:docMk/>
            <pc:sldMk cId="3456819434" sldId="275"/>
            <ac:cxnSpMk id="20" creationId="{EEA0C17D-53AA-6F84-2869-5A2A8606D022}"/>
          </ac:cxnSpMkLst>
        </pc:cxnChg>
        <pc:cxnChg chg="del">
          <ac:chgData name="rushdha m v" userId="b6c36efe77d8c123" providerId="LiveId" clId="{B26B3A0F-46B3-46AC-9F33-FDB4FA8579CD}" dt="2023-11-27T06:57:19.399" v="231" actId="478"/>
          <ac:cxnSpMkLst>
            <pc:docMk/>
            <pc:sldMk cId="3456819434" sldId="275"/>
            <ac:cxnSpMk id="23" creationId="{3BC0C280-B408-2CF3-3FD3-33A38EF697BA}"/>
          </ac:cxnSpMkLst>
        </pc:cxnChg>
        <pc:cxnChg chg="del">
          <ac:chgData name="rushdha m v" userId="b6c36efe77d8c123" providerId="LiveId" clId="{B26B3A0F-46B3-46AC-9F33-FDB4FA8579CD}" dt="2023-11-27T06:57:19.399" v="231" actId="478"/>
          <ac:cxnSpMkLst>
            <pc:docMk/>
            <pc:sldMk cId="3456819434" sldId="275"/>
            <ac:cxnSpMk id="29" creationId="{D83D2AE8-D2E2-5136-DF4B-E9DCD4CF0615}"/>
          </ac:cxnSpMkLst>
        </pc:cxnChg>
        <pc:cxnChg chg="del mod">
          <ac:chgData name="rushdha m v" userId="b6c36efe77d8c123" providerId="LiveId" clId="{B26B3A0F-46B3-46AC-9F33-FDB4FA8579CD}" dt="2023-11-27T06:57:19.399" v="231" actId="478"/>
          <ac:cxnSpMkLst>
            <pc:docMk/>
            <pc:sldMk cId="3456819434" sldId="275"/>
            <ac:cxnSpMk id="38" creationId="{8B6FB484-1681-D79A-0A49-5A3FCDA84FFE}"/>
          </ac:cxnSpMkLst>
        </pc:cxnChg>
        <pc:cxnChg chg="del">
          <ac:chgData name="rushdha m v" userId="b6c36efe77d8c123" providerId="LiveId" clId="{B26B3A0F-46B3-46AC-9F33-FDB4FA8579CD}" dt="2023-11-27T06:57:25.709" v="233" actId="478"/>
          <ac:cxnSpMkLst>
            <pc:docMk/>
            <pc:sldMk cId="3456819434" sldId="275"/>
            <ac:cxnSpMk id="42" creationId="{F5037511-E02B-50C7-2FEC-5916E37778A7}"/>
          </ac:cxnSpMkLst>
        </pc:cxnChg>
        <pc:cxnChg chg="del mod">
          <ac:chgData name="rushdha m v" userId="b6c36efe77d8c123" providerId="LiveId" clId="{B26B3A0F-46B3-46AC-9F33-FDB4FA8579CD}" dt="2023-11-27T06:57:25.709" v="233" actId="478"/>
          <ac:cxnSpMkLst>
            <pc:docMk/>
            <pc:sldMk cId="3456819434" sldId="275"/>
            <ac:cxnSpMk id="51" creationId="{11FCCE9C-6852-F1FD-A46E-44DDD9B9ED03}"/>
          </ac:cxnSpMkLst>
        </pc:cxnChg>
        <pc:cxnChg chg="del mod">
          <ac:chgData name="rushdha m v" userId="b6c36efe77d8c123" providerId="LiveId" clId="{B26B3A0F-46B3-46AC-9F33-FDB4FA8579CD}" dt="2023-11-27T06:57:25.709" v="233" actId="478"/>
          <ac:cxnSpMkLst>
            <pc:docMk/>
            <pc:sldMk cId="3456819434" sldId="275"/>
            <ac:cxnSpMk id="54" creationId="{0C6567D4-64E6-75A1-021A-C3331543E33B}"/>
          </ac:cxnSpMkLst>
        </pc:cxnChg>
      </pc:sldChg>
      <pc:sldChg chg="addSp delSp modSp mod">
        <pc:chgData name="rushdha m v" userId="b6c36efe77d8c123" providerId="LiveId" clId="{B26B3A0F-46B3-46AC-9F33-FDB4FA8579CD}" dt="2023-11-27T06:55:52.673" v="220" actId="14100"/>
        <pc:sldMkLst>
          <pc:docMk/>
          <pc:sldMk cId="2039504987" sldId="277"/>
        </pc:sldMkLst>
        <pc:graphicFrameChg chg="del">
          <ac:chgData name="rushdha m v" userId="b6c36efe77d8c123" providerId="LiveId" clId="{B26B3A0F-46B3-46AC-9F33-FDB4FA8579CD}" dt="2023-11-27T06:51:58.720" v="200" actId="478"/>
          <ac:graphicFrameMkLst>
            <pc:docMk/>
            <pc:sldMk cId="2039504987" sldId="277"/>
            <ac:graphicFrameMk id="7" creationId="{66C53B3E-8A15-C5ED-FB98-356CF5BC40EC}"/>
          </ac:graphicFrameMkLst>
        </pc:graphicFrameChg>
        <pc:picChg chg="add del mod modCrop">
          <ac:chgData name="rushdha m v" userId="b6c36efe77d8c123" providerId="LiveId" clId="{B26B3A0F-46B3-46AC-9F33-FDB4FA8579CD}" dt="2023-11-27T06:55:21.585" v="218" actId="478"/>
          <ac:picMkLst>
            <pc:docMk/>
            <pc:sldMk cId="2039504987" sldId="277"/>
            <ac:picMk id="5" creationId="{829C9515-A8D3-0FB5-1598-2D30B6F88451}"/>
          </ac:picMkLst>
        </pc:picChg>
        <pc:picChg chg="add mod">
          <ac:chgData name="rushdha m v" userId="b6c36efe77d8c123" providerId="LiveId" clId="{B26B3A0F-46B3-46AC-9F33-FDB4FA8579CD}" dt="2023-11-27T06:55:52.673" v="220" actId="14100"/>
          <ac:picMkLst>
            <pc:docMk/>
            <pc:sldMk cId="2039504987" sldId="277"/>
            <ac:picMk id="8" creationId="{6C769284-7042-291D-5BF5-ED8348C5187F}"/>
          </ac:picMkLst>
        </pc:picChg>
      </pc:sldChg>
      <pc:sldChg chg="addSp delSp modSp mod">
        <pc:chgData name="rushdha m v" userId="b6c36efe77d8c123" providerId="LiveId" clId="{B26B3A0F-46B3-46AC-9F33-FDB4FA8579CD}" dt="2023-11-27T06:54:18.535" v="214" actId="14100"/>
        <pc:sldMkLst>
          <pc:docMk/>
          <pc:sldMk cId="1630284201" sldId="278"/>
        </pc:sldMkLst>
        <pc:graphicFrameChg chg="del">
          <ac:chgData name="rushdha m v" userId="b6c36efe77d8c123" providerId="LiveId" clId="{B26B3A0F-46B3-46AC-9F33-FDB4FA8579CD}" dt="2023-11-27T06:53:10.386" v="206" actId="478"/>
          <ac:graphicFrameMkLst>
            <pc:docMk/>
            <pc:sldMk cId="1630284201" sldId="278"/>
            <ac:graphicFrameMk id="7" creationId="{66C53B3E-8A15-C5ED-FB98-356CF5BC40EC}"/>
          </ac:graphicFrameMkLst>
        </pc:graphicFrameChg>
        <pc:picChg chg="add del mod modCrop">
          <ac:chgData name="rushdha m v" userId="b6c36efe77d8c123" providerId="LiveId" clId="{B26B3A0F-46B3-46AC-9F33-FDB4FA8579CD}" dt="2023-11-27T06:54:12.372" v="212" actId="478"/>
          <ac:picMkLst>
            <pc:docMk/>
            <pc:sldMk cId="1630284201" sldId="278"/>
            <ac:picMk id="5" creationId="{536ED68B-9938-A52A-851F-A6B144908D57}"/>
          </ac:picMkLst>
        </pc:picChg>
        <pc:picChg chg="add mod">
          <ac:chgData name="rushdha m v" userId="b6c36efe77d8c123" providerId="LiveId" clId="{B26B3A0F-46B3-46AC-9F33-FDB4FA8579CD}" dt="2023-11-27T06:54:18.535" v="214" actId="14100"/>
          <ac:picMkLst>
            <pc:docMk/>
            <pc:sldMk cId="1630284201" sldId="278"/>
            <ac:picMk id="8" creationId="{FE872F08-CE01-48C1-F666-6B4743BDF60D}"/>
          </ac:picMkLst>
        </pc:picChg>
      </pc:sldChg>
      <pc:sldChg chg="addSp delSp modSp mod">
        <pc:chgData name="rushdha m v" userId="b6c36efe77d8c123" providerId="LiveId" clId="{B26B3A0F-46B3-46AC-9F33-FDB4FA8579CD}" dt="2023-11-27T06:55:03.627" v="217" actId="14100"/>
        <pc:sldMkLst>
          <pc:docMk/>
          <pc:sldMk cId="3253770641" sldId="279"/>
        </pc:sldMkLst>
        <pc:graphicFrameChg chg="del modGraphic">
          <ac:chgData name="rushdha m v" userId="b6c36efe77d8c123" providerId="LiveId" clId="{B26B3A0F-46B3-46AC-9F33-FDB4FA8579CD}" dt="2023-11-27T06:53:52.443" v="211" actId="478"/>
          <ac:graphicFrameMkLst>
            <pc:docMk/>
            <pc:sldMk cId="3253770641" sldId="279"/>
            <ac:graphicFrameMk id="7" creationId="{66C53B3E-8A15-C5ED-FB98-356CF5BC40EC}"/>
          </ac:graphicFrameMkLst>
        </pc:graphicFrameChg>
        <pc:picChg chg="add mod">
          <ac:chgData name="rushdha m v" userId="b6c36efe77d8c123" providerId="LiveId" clId="{B26B3A0F-46B3-46AC-9F33-FDB4FA8579CD}" dt="2023-11-27T06:55:03.627" v="217" actId="14100"/>
          <ac:picMkLst>
            <pc:docMk/>
            <pc:sldMk cId="3253770641" sldId="279"/>
            <ac:picMk id="5" creationId="{E4064464-B4F9-DA85-6EFC-7AE5EAC19670}"/>
          </ac:picMkLst>
        </pc:picChg>
      </pc:sldChg>
      <pc:sldChg chg="addSp delSp modSp mod ord">
        <pc:chgData name="rushdha m v" userId="b6c36efe77d8c123" providerId="LiveId" clId="{B26B3A0F-46B3-46AC-9F33-FDB4FA8579CD}" dt="2023-11-27T06:59:10.517" v="242" actId="14100"/>
        <pc:sldMkLst>
          <pc:docMk/>
          <pc:sldMk cId="600492" sldId="283"/>
        </pc:sldMkLst>
        <pc:spChg chg="del">
          <ac:chgData name="rushdha m v" userId="b6c36efe77d8c123" providerId="LiveId" clId="{B26B3A0F-46B3-46AC-9F33-FDB4FA8579CD}" dt="2023-11-27T06:58:11.610" v="236" actId="478"/>
          <ac:spMkLst>
            <pc:docMk/>
            <pc:sldMk cId="600492" sldId="283"/>
            <ac:spMk id="6" creationId="{C9DF7976-8670-4DED-0153-4F4C24D69F5D}"/>
          </ac:spMkLst>
        </pc:spChg>
        <pc:spChg chg="del">
          <ac:chgData name="rushdha m v" userId="b6c36efe77d8c123" providerId="LiveId" clId="{B26B3A0F-46B3-46AC-9F33-FDB4FA8579CD}" dt="2023-11-27T06:58:11.610" v="236" actId="478"/>
          <ac:spMkLst>
            <pc:docMk/>
            <pc:sldMk cId="600492" sldId="283"/>
            <ac:spMk id="7" creationId="{EBBCFF6F-F21B-5767-2B21-4B35FFC1C775}"/>
          </ac:spMkLst>
        </pc:spChg>
        <pc:spChg chg="del">
          <ac:chgData name="rushdha m v" userId="b6c36efe77d8c123" providerId="LiveId" clId="{B26B3A0F-46B3-46AC-9F33-FDB4FA8579CD}" dt="2023-11-27T06:58:11.610" v="236" actId="478"/>
          <ac:spMkLst>
            <pc:docMk/>
            <pc:sldMk cId="600492" sldId="283"/>
            <ac:spMk id="10" creationId="{7A0FDF41-A2FA-8BFA-B492-F6CAFA5002C9}"/>
          </ac:spMkLst>
        </pc:spChg>
        <pc:spChg chg="del">
          <ac:chgData name="rushdha m v" userId="b6c36efe77d8c123" providerId="LiveId" clId="{B26B3A0F-46B3-46AC-9F33-FDB4FA8579CD}" dt="2023-11-27T06:58:11.610" v="236" actId="478"/>
          <ac:spMkLst>
            <pc:docMk/>
            <pc:sldMk cId="600492" sldId="283"/>
            <ac:spMk id="11" creationId="{E005AD23-572E-4B57-EB5A-D888AC174C1A}"/>
          </ac:spMkLst>
        </pc:spChg>
        <pc:spChg chg="del">
          <ac:chgData name="rushdha m v" userId="b6c36efe77d8c123" providerId="LiveId" clId="{B26B3A0F-46B3-46AC-9F33-FDB4FA8579CD}" dt="2023-11-27T06:58:26.082" v="239" actId="478"/>
          <ac:spMkLst>
            <pc:docMk/>
            <pc:sldMk cId="600492" sldId="283"/>
            <ac:spMk id="12" creationId="{9446B614-07B6-6836-6DF5-F20FBCABCB21}"/>
          </ac:spMkLst>
        </pc:spChg>
        <pc:spChg chg="del">
          <ac:chgData name="rushdha m v" userId="b6c36efe77d8c123" providerId="LiveId" clId="{B26B3A0F-46B3-46AC-9F33-FDB4FA8579CD}" dt="2023-11-27T06:58:11.610" v="236" actId="478"/>
          <ac:spMkLst>
            <pc:docMk/>
            <pc:sldMk cId="600492" sldId="283"/>
            <ac:spMk id="13" creationId="{86F7E749-97E1-17BA-AF9A-17B0029A1AF0}"/>
          </ac:spMkLst>
        </pc:spChg>
        <pc:spChg chg="del">
          <ac:chgData name="rushdha m v" userId="b6c36efe77d8c123" providerId="LiveId" clId="{B26B3A0F-46B3-46AC-9F33-FDB4FA8579CD}" dt="2023-11-27T06:58:11.610" v="236" actId="478"/>
          <ac:spMkLst>
            <pc:docMk/>
            <pc:sldMk cId="600492" sldId="283"/>
            <ac:spMk id="15" creationId="{9E93F07E-CEB7-7BA5-8B56-2B7B53ADA515}"/>
          </ac:spMkLst>
        </pc:spChg>
        <pc:spChg chg="del">
          <ac:chgData name="rushdha m v" userId="b6c36efe77d8c123" providerId="LiveId" clId="{B26B3A0F-46B3-46AC-9F33-FDB4FA8579CD}" dt="2023-11-27T06:58:26.082" v="239" actId="478"/>
          <ac:spMkLst>
            <pc:docMk/>
            <pc:sldMk cId="600492" sldId="283"/>
            <ac:spMk id="16" creationId="{6781CE6A-0757-2413-A78F-375B7D7C3E30}"/>
          </ac:spMkLst>
        </pc:spChg>
        <pc:graphicFrameChg chg="add del mod modGraphic">
          <ac:chgData name="rushdha m v" userId="b6c36efe77d8c123" providerId="LiveId" clId="{B26B3A0F-46B3-46AC-9F33-FDB4FA8579CD}" dt="2023-11-27T06:58:19.850" v="238" actId="478"/>
          <ac:graphicFrameMkLst>
            <pc:docMk/>
            <pc:sldMk cId="600492" sldId="283"/>
            <ac:graphicFrameMk id="4" creationId="{400D56BA-E309-64A3-D9EF-E115E1836C24}"/>
          </ac:graphicFrameMkLst>
        </pc:graphicFrameChg>
        <pc:picChg chg="add mod">
          <ac:chgData name="rushdha m v" userId="b6c36efe77d8c123" providerId="LiveId" clId="{B26B3A0F-46B3-46AC-9F33-FDB4FA8579CD}" dt="2023-11-27T06:59:10.517" v="242" actId="14100"/>
          <ac:picMkLst>
            <pc:docMk/>
            <pc:sldMk cId="600492" sldId="283"/>
            <ac:picMk id="3" creationId="{9D41D4CE-912B-3115-80B5-C0FD1D96C151}"/>
          </ac:picMkLst>
        </pc:picChg>
        <pc:cxnChg chg="del">
          <ac:chgData name="rushdha m v" userId="b6c36efe77d8c123" providerId="LiveId" clId="{B26B3A0F-46B3-46AC-9F33-FDB4FA8579CD}" dt="2023-11-27T06:58:11.610" v="236" actId="478"/>
          <ac:cxnSpMkLst>
            <pc:docMk/>
            <pc:sldMk cId="600492" sldId="283"/>
            <ac:cxnSpMk id="8" creationId="{42DB33BA-6314-30F1-4BD4-D8C24FFB576F}"/>
          </ac:cxnSpMkLst>
        </pc:cxnChg>
        <pc:cxnChg chg="del mod">
          <ac:chgData name="rushdha m v" userId="b6c36efe77d8c123" providerId="LiveId" clId="{B26B3A0F-46B3-46AC-9F33-FDB4FA8579CD}" dt="2023-11-27T06:58:11.610" v="236" actId="478"/>
          <ac:cxnSpMkLst>
            <pc:docMk/>
            <pc:sldMk cId="600492" sldId="283"/>
            <ac:cxnSpMk id="18" creationId="{B891CA8E-60CE-8B9D-BA19-50B19571E974}"/>
          </ac:cxnSpMkLst>
        </pc:cxnChg>
        <pc:cxnChg chg="del mod">
          <ac:chgData name="rushdha m v" userId="b6c36efe77d8c123" providerId="LiveId" clId="{B26B3A0F-46B3-46AC-9F33-FDB4FA8579CD}" dt="2023-11-27T06:58:11.610" v="236" actId="478"/>
          <ac:cxnSpMkLst>
            <pc:docMk/>
            <pc:sldMk cId="600492" sldId="283"/>
            <ac:cxnSpMk id="27" creationId="{B934F22A-1952-6F1D-0886-816758AE0FCD}"/>
          </ac:cxnSpMkLst>
        </pc:cxnChg>
        <pc:cxnChg chg="del mod">
          <ac:chgData name="rushdha m v" userId="b6c36efe77d8c123" providerId="LiveId" clId="{B26B3A0F-46B3-46AC-9F33-FDB4FA8579CD}" dt="2023-11-27T06:58:11.610" v="236" actId="478"/>
          <ac:cxnSpMkLst>
            <pc:docMk/>
            <pc:sldMk cId="600492" sldId="283"/>
            <ac:cxnSpMk id="29" creationId="{AEB5797B-8FB1-FE4B-3300-EC8ADD37D539}"/>
          </ac:cxnSpMkLst>
        </pc:cxnChg>
        <pc:cxnChg chg="del">
          <ac:chgData name="rushdha m v" userId="b6c36efe77d8c123" providerId="LiveId" clId="{B26B3A0F-46B3-46AC-9F33-FDB4FA8579CD}" dt="2023-11-27T06:58:11.610" v="236" actId="478"/>
          <ac:cxnSpMkLst>
            <pc:docMk/>
            <pc:sldMk cId="600492" sldId="283"/>
            <ac:cxnSpMk id="30" creationId="{8C55B6B5-61E9-4CE2-C271-8EB2E3F0C000}"/>
          </ac:cxnSpMkLst>
        </pc:cxnChg>
        <pc:cxnChg chg="del mod">
          <ac:chgData name="rushdha m v" userId="b6c36efe77d8c123" providerId="LiveId" clId="{B26B3A0F-46B3-46AC-9F33-FDB4FA8579CD}" dt="2023-11-27T06:58:11.610" v="236" actId="478"/>
          <ac:cxnSpMkLst>
            <pc:docMk/>
            <pc:sldMk cId="600492" sldId="283"/>
            <ac:cxnSpMk id="31" creationId="{88EEA59A-71BB-EF8E-4E0C-642E4831BEC0}"/>
          </ac:cxnSpMkLst>
        </pc:cxnChg>
        <pc:cxnChg chg="del">
          <ac:chgData name="rushdha m v" userId="b6c36efe77d8c123" providerId="LiveId" clId="{B26B3A0F-46B3-46AC-9F33-FDB4FA8579CD}" dt="2023-11-27T06:58:28.654" v="240" actId="478"/>
          <ac:cxnSpMkLst>
            <pc:docMk/>
            <pc:sldMk cId="600492" sldId="283"/>
            <ac:cxnSpMk id="35" creationId="{8B0396CF-BFCD-1E69-1514-3332793EB2B8}"/>
          </ac:cxnSpMkLst>
        </pc:cxnChg>
        <pc:cxnChg chg="del">
          <ac:chgData name="rushdha m v" userId="b6c36efe77d8c123" providerId="LiveId" clId="{B26B3A0F-46B3-46AC-9F33-FDB4FA8579CD}" dt="2023-11-27T06:58:11.610" v="236" actId="478"/>
          <ac:cxnSpMkLst>
            <pc:docMk/>
            <pc:sldMk cId="600492" sldId="283"/>
            <ac:cxnSpMk id="37" creationId="{671B9FC5-F2AE-6F49-AA13-AE2B8DC0FDA5}"/>
          </ac:cxnSpMkLst>
        </pc:cxnChg>
        <pc:cxnChg chg="del mod">
          <ac:chgData name="rushdha m v" userId="b6c36efe77d8c123" providerId="LiveId" clId="{B26B3A0F-46B3-46AC-9F33-FDB4FA8579CD}" dt="2023-11-27T06:58:26.082" v="239" actId="478"/>
          <ac:cxnSpMkLst>
            <pc:docMk/>
            <pc:sldMk cId="600492" sldId="283"/>
            <ac:cxnSpMk id="39" creationId="{65BC2798-AE1B-FDE7-A264-92057324ECFF}"/>
          </ac:cxnSpMkLst>
        </pc:cxnChg>
        <pc:cxnChg chg="del mod">
          <ac:chgData name="rushdha m v" userId="b6c36efe77d8c123" providerId="LiveId" clId="{B26B3A0F-46B3-46AC-9F33-FDB4FA8579CD}" dt="2023-11-27T06:58:11.610" v="236" actId="478"/>
          <ac:cxnSpMkLst>
            <pc:docMk/>
            <pc:sldMk cId="600492" sldId="283"/>
            <ac:cxnSpMk id="47" creationId="{DAE7A0F7-591A-5E79-B6BB-4ABF32B2327A}"/>
          </ac:cxnSpMkLst>
        </pc:cxnChg>
      </pc:sldChg>
      <pc:sldChg chg="addSp modSp new mod">
        <pc:chgData name="rushdha m v" userId="b6c36efe77d8c123" providerId="LiveId" clId="{B26B3A0F-46B3-46AC-9F33-FDB4FA8579CD}" dt="2023-11-27T07:00:55.470" v="260" actId="14100"/>
        <pc:sldMkLst>
          <pc:docMk/>
          <pc:sldMk cId="2197867695" sldId="284"/>
        </pc:sldMkLst>
        <pc:spChg chg="mod">
          <ac:chgData name="rushdha m v" userId="b6c36efe77d8c123" providerId="LiveId" clId="{B26B3A0F-46B3-46AC-9F33-FDB4FA8579CD}" dt="2023-11-27T07:00:21.069" v="257" actId="20577"/>
          <ac:spMkLst>
            <pc:docMk/>
            <pc:sldMk cId="2197867695" sldId="284"/>
            <ac:spMk id="2" creationId="{CD4421DD-DA05-D189-3DF6-18018BDCC5C1}"/>
          </ac:spMkLst>
        </pc:spChg>
        <pc:picChg chg="add mod">
          <ac:chgData name="rushdha m v" userId="b6c36efe77d8c123" providerId="LiveId" clId="{B26B3A0F-46B3-46AC-9F33-FDB4FA8579CD}" dt="2023-11-27T07:00:55.470" v="260" actId="14100"/>
          <ac:picMkLst>
            <pc:docMk/>
            <pc:sldMk cId="2197867695" sldId="284"/>
            <ac:picMk id="5" creationId="{2E5D9886-2B4D-3F58-753D-C19CC35812E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51E56-FE01-408D-92A5-D5E7C2341CDD}" type="datetimeFigureOut">
              <a:rPr lang="en-IN" smtClean="0"/>
              <a:t>27-11-2023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4B32F-0C64-4320-8E20-2A8EC8E6EEDA}" type="slidenum">
              <a:rPr lang="en-IN" smtClean="0"/>
              <a:t>‹#›</a:t>
            </a:fld>
            <a:endParaRPr lang="en-IN"/>
          </a:p>
        </p:txBody>
      </p:sp>
    </p:spTree>
    <p:extLst>
      <p:ext uri="{BB962C8B-B14F-4D97-AF65-F5344CB8AC3E}">
        <p14:creationId xmlns:p14="http://schemas.microsoft.com/office/powerpoint/2010/main" val="413280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26-10-2023</a:t>
            </a:r>
            <a:endParaRPr lang="en-IN"/>
          </a:p>
        </p:txBody>
      </p:sp>
      <p:sp>
        <p:nvSpPr>
          <p:cNvPr id="5" name="Footer Placeholder 4"/>
          <p:cNvSpPr>
            <a:spLocks noGrp="1"/>
          </p:cNvSpPr>
          <p:nvPr>
            <p:ph type="ftr" sz="quarter" idx="11"/>
          </p:nvPr>
        </p:nvSpPr>
        <p:spPr/>
        <p:txBody>
          <a:bodyPr/>
          <a:lstStyle/>
          <a:p>
            <a:r>
              <a:rPr lang="en-IN"/>
              <a:t>miniproject</a:t>
            </a:r>
          </a:p>
        </p:txBody>
      </p:sp>
      <p:sp>
        <p:nvSpPr>
          <p:cNvPr id="6" name="Slide Number Placeholder 5"/>
          <p:cNvSpPr>
            <a:spLocks noGrp="1"/>
          </p:cNvSpPr>
          <p:nvPr>
            <p:ph type="sldNum" sz="quarter" idx="12"/>
          </p:nvPr>
        </p:nvSpPr>
        <p:spPr/>
        <p:txBody>
          <a:bodyPr/>
          <a:lstStyle/>
          <a:p>
            <a:fld id="{15F3BA2C-1A03-4A1E-8D11-7E65DDE5184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0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26-10-2023</a:t>
            </a:r>
            <a:endParaRPr lang="en-IN"/>
          </a:p>
        </p:txBody>
      </p:sp>
      <p:sp>
        <p:nvSpPr>
          <p:cNvPr id="5" name="Footer Placeholder 4"/>
          <p:cNvSpPr>
            <a:spLocks noGrp="1"/>
          </p:cNvSpPr>
          <p:nvPr>
            <p:ph type="ftr" sz="quarter" idx="11"/>
          </p:nvPr>
        </p:nvSpPr>
        <p:spPr/>
        <p:txBody>
          <a:bodyPr/>
          <a:lstStyle/>
          <a:p>
            <a:r>
              <a:rPr lang="en-IN"/>
              <a:t>miniproject</a:t>
            </a:r>
          </a:p>
        </p:txBody>
      </p:sp>
      <p:sp>
        <p:nvSpPr>
          <p:cNvPr id="6" name="Slide Number Placeholder 5"/>
          <p:cNvSpPr>
            <a:spLocks noGrp="1"/>
          </p:cNvSpPr>
          <p:nvPr>
            <p:ph type="sldNum" sz="quarter" idx="12"/>
          </p:nvPr>
        </p:nvSpPr>
        <p:spPr/>
        <p:txBody>
          <a:bodyPr/>
          <a:lstStyle/>
          <a:p>
            <a:fld id="{15F3BA2C-1A03-4A1E-8D11-7E65DDE5184F}" type="slidenum">
              <a:rPr lang="en-IN" smtClean="0"/>
              <a:t>‹#›</a:t>
            </a:fld>
            <a:endParaRPr lang="en-IN"/>
          </a:p>
        </p:txBody>
      </p:sp>
    </p:spTree>
    <p:extLst>
      <p:ext uri="{BB962C8B-B14F-4D97-AF65-F5344CB8AC3E}">
        <p14:creationId xmlns:p14="http://schemas.microsoft.com/office/powerpoint/2010/main" val="197712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26-10-2023</a:t>
            </a:r>
            <a:endParaRPr lang="en-IN"/>
          </a:p>
        </p:txBody>
      </p:sp>
      <p:sp>
        <p:nvSpPr>
          <p:cNvPr id="5" name="Footer Placeholder 4"/>
          <p:cNvSpPr>
            <a:spLocks noGrp="1"/>
          </p:cNvSpPr>
          <p:nvPr>
            <p:ph type="ftr" sz="quarter" idx="11"/>
          </p:nvPr>
        </p:nvSpPr>
        <p:spPr/>
        <p:txBody>
          <a:bodyPr/>
          <a:lstStyle/>
          <a:p>
            <a:r>
              <a:rPr lang="en-IN"/>
              <a:t>miniproject</a:t>
            </a:r>
          </a:p>
        </p:txBody>
      </p:sp>
      <p:sp>
        <p:nvSpPr>
          <p:cNvPr id="6" name="Slide Number Placeholder 5"/>
          <p:cNvSpPr>
            <a:spLocks noGrp="1"/>
          </p:cNvSpPr>
          <p:nvPr>
            <p:ph type="sldNum" sz="quarter" idx="12"/>
          </p:nvPr>
        </p:nvSpPr>
        <p:spPr/>
        <p:txBody>
          <a:bodyPr/>
          <a:lstStyle/>
          <a:p>
            <a:fld id="{15F3BA2C-1A03-4A1E-8D11-7E65DDE5184F}" type="slidenum">
              <a:rPr lang="en-IN" smtClean="0"/>
              <a:t>‹#›</a:t>
            </a:fld>
            <a:endParaRPr lang="en-IN"/>
          </a:p>
        </p:txBody>
      </p:sp>
    </p:spTree>
    <p:extLst>
      <p:ext uri="{BB962C8B-B14F-4D97-AF65-F5344CB8AC3E}">
        <p14:creationId xmlns:p14="http://schemas.microsoft.com/office/powerpoint/2010/main" val="28062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26-10-2023</a:t>
            </a:r>
            <a:endParaRPr lang="en-IN"/>
          </a:p>
        </p:txBody>
      </p:sp>
      <p:sp>
        <p:nvSpPr>
          <p:cNvPr id="5" name="Footer Placeholder 4"/>
          <p:cNvSpPr>
            <a:spLocks noGrp="1"/>
          </p:cNvSpPr>
          <p:nvPr>
            <p:ph type="ftr" sz="quarter" idx="11"/>
          </p:nvPr>
        </p:nvSpPr>
        <p:spPr/>
        <p:txBody>
          <a:bodyPr/>
          <a:lstStyle/>
          <a:p>
            <a:r>
              <a:rPr lang="en-IN"/>
              <a:t>miniproject</a:t>
            </a:r>
          </a:p>
        </p:txBody>
      </p:sp>
      <p:sp>
        <p:nvSpPr>
          <p:cNvPr id="6" name="Slide Number Placeholder 5"/>
          <p:cNvSpPr>
            <a:spLocks noGrp="1"/>
          </p:cNvSpPr>
          <p:nvPr>
            <p:ph type="sldNum" sz="quarter" idx="12"/>
          </p:nvPr>
        </p:nvSpPr>
        <p:spPr/>
        <p:txBody>
          <a:bodyPr/>
          <a:lstStyle/>
          <a:p>
            <a:fld id="{15F3BA2C-1A03-4A1E-8D11-7E65DDE5184F}" type="slidenum">
              <a:rPr lang="en-IN" smtClean="0"/>
              <a:t>‹#›</a:t>
            </a:fld>
            <a:endParaRPr lang="en-IN"/>
          </a:p>
        </p:txBody>
      </p:sp>
    </p:spTree>
    <p:extLst>
      <p:ext uri="{BB962C8B-B14F-4D97-AF65-F5344CB8AC3E}">
        <p14:creationId xmlns:p14="http://schemas.microsoft.com/office/powerpoint/2010/main" val="369662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26-10-2023</a:t>
            </a:r>
            <a:endParaRPr lang="en-IN"/>
          </a:p>
        </p:txBody>
      </p:sp>
      <p:sp>
        <p:nvSpPr>
          <p:cNvPr id="5" name="Footer Placeholder 4"/>
          <p:cNvSpPr>
            <a:spLocks noGrp="1"/>
          </p:cNvSpPr>
          <p:nvPr>
            <p:ph type="ftr" sz="quarter" idx="11"/>
          </p:nvPr>
        </p:nvSpPr>
        <p:spPr/>
        <p:txBody>
          <a:bodyPr/>
          <a:lstStyle/>
          <a:p>
            <a:r>
              <a:rPr lang="en-IN"/>
              <a:t>miniproject</a:t>
            </a:r>
          </a:p>
        </p:txBody>
      </p:sp>
      <p:sp>
        <p:nvSpPr>
          <p:cNvPr id="6" name="Slide Number Placeholder 5"/>
          <p:cNvSpPr>
            <a:spLocks noGrp="1"/>
          </p:cNvSpPr>
          <p:nvPr>
            <p:ph type="sldNum" sz="quarter" idx="12"/>
          </p:nvPr>
        </p:nvSpPr>
        <p:spPr/>
        <p:txBody>
          <a:bodyPr/>
          <a:lstStyle/>
          <a:p>
            <a:fld id="{15F3BA2C-1A03-4A1E-8D11-7E65DDE5184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1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26-10-2023</a:t>
            </a:r>
            <a:endParaRPr lang="en-IN"/>
          </a:p>
        </p:txBody>
      </p:sp>
      <p:sp>
        <p:nvSpPr>
          <p:cNvPr id="6" name="Footer Placeholder 5"/>
          <p:cNvSpPr>
            <a:spLocks noGrp="1"/>
          </p:cNvSpPr>
          <p:nvPr>
            <p:ph type="ftr" sz="quarter" idx="11"/>
          </p:nvPr>
        </p:nvSpPr>
        <p:spPr/>
        <p:txBody>
          <a:bodyPr/>
          <a:lstStyle/>
          <a:p>
            <a:r>
              <a:rPr lang="en-IN"/>
              <a:t>miniproject</a:t>
            </a:r>
          </a:p>
        </p:txBody>
      </p:sp>
      <p:sp>
        <p:nvSpPr>
          <p:cNvPr id="7" name="Slide Number Placeholder 6"/>
          <p:cNvSpPr>
            <a:spLocks noGrp="1"/>
          </p:cNvSpPr>
          <p:nvPr>
            <p:ph type="sldNum" sz="quarter" idx="12"/>
          </p:nvPr>
        </p:nvSpPr>
        <p:spPr/>
        <p:txBody>
          <a:bodyPr/>
          <a:lstStyle/>
          <a:p>
            <a:fld id="{15F3BA2C-1A03-4A1E-8D11-7E65DDE5184F}" type="slidenum">
              <a:rPr lang="en-IN" smtClean="0"/>
              <a:t>‹#›</a:t>
            </a:fld>
            <a:endParaRPr lang="en-IN"/>
          </a:p>
        </p:txBody>
      </p:sp>
    </p:spTree>
    <p:extLst>
      <p:ext uri="{BB962C8B-B14F-4D97-AF65-F5344CB8AC3E}">
        <p14:creationId xmlns:p14="http://schemas.microsoft.com/office/powerpoint/2010/main" val="401006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26-10-2023</a:t>
            </a:r>
            <a:endParaRPr lang="en-IN"/>
          </a:p>
        </p:txBody>
      </p:sp>
      <p:sp>
        <p:nvSpPr>
          <p:cNvPr id="8" name="Footer Placeholder 7"/>
          <p:cNvSpPr>
            <a:spLocks noGrp="1"/>
          </p:cNvSpPr>
          <p:nvPr>
            <p:ph type="ftr" sz="quarter" idx="11"/>
          </p:nvPr>
        </p:nvSpPr>
        <p:spPr/>
        <p:txBody>
          <a:bodyPr/>
          <a:lstStyle/>
          <a:p>
            <a:r>
              <a:rPr lang="en-IN"/>
              <a:t>miniproject</a:t>
            </a:r>
          </a:p>
        </p:txBody>
      </p:sp>
      <p:sp>
        <p:nvSpPr>
          <p:cNvPr id="9" name="Slide Number Placeholder 8"/>
          <p:cNvSpPr>
            <a:spLocks noGrp="1"/>
          </p:cNvSpPr>
          <p:nvPr>
            <p:ph type="sldNum" sz="quarter" idx="12"/>
          </p:nvPr>
        </p:nvSpPr>
        <p:spPr/>
        <p:txBody>
          <a:bodyPr/>
          <a:lstStyle/>
          <a:p>
            <a:fld id="{15F3BA2C-1A03-4A1E-8D11-7E65DDE5184F}" type="slidenum">
              <a:rPr lang="en-IN" smtClean="0"/>
              <a:t>‹#›</a:t>
            </a:fld>
            <a:endParaRPr lang="en-IN"/>
          </a:p>
        </p:txBody>
      </p:sp>
    </p:spTree>
    <p:extLst>
      <p:ext uri="{BB962C8B-B14F-4D97-AF65-F5344CB8AC3E}">
        <p14:creationId xmlns:p14="http://schemas.microsoft.com/office/powerpoint/2010/main" val="254725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26-10-2023</a:t>
            </a:r>
            <a:endParaRPr lang="en-IN"/>
          </a:p>
        </p:txBody>
      </p:sp>
      <p:sp>
        <p:nvSpPr>
          <p:cNvPr id="4" name="Footer Placeholder 3"/>
          <p:cNvSpPr>
            <a:spLocks noGrp="1"/>
          </p:cNvSpPr>
          <p:nvPr>
            <p:ph type="ftr" sz="quarter" idx="11"/>
          </p:nvPr>
        </p:nvSpPr>
        <p:spPr/>
        <p:txBody>
          <a:bodyPr/>
          <a:lstStyle/>
          <a:p>
            <a:r>
              <a:rPr lang="en-IN"/>
              <a:t>miniproject</a:t>
            </a:r>
          </a:p>
        </p:txBody>
      </p:sp>
      <p:sp>
        <p:nvSpPr>
          <p:cNvPr id="5" name="Slide Number Placeholder 4"/>
          <p:cNvSpPr>
            <a:spLocks noGrp="1"/>
          </p:cNvSpPr>
          <p:nvPr>
            <p:ph type="sldNum" sz="quarter" idx="12"/>
          </p:nvPr>
        </p:nvSpPr>
        <p:spPr/>
        <p:txBody>
          <a:bodyPr/>
          <a:lstStyle/>
          <a:p>
            <a:fld id="{15F3BA2C-1A03-4A1E-8D11-7E65DDE5184F}" type="slidenum">
              <a:rPr lang="en-IN" smtClean="0"/>
              <a:t>‹#›</a:t>
            </a:fld>
            <a:endParaRPr lang="en-IN"/>
          </a:p>
        </p:txBody>
      </p:sp>
    </p:spTree>
    <p:extLst>
      <p:ext uri="{BB962C8B-B14F-4D97-AF65-F5344CB8AC3E}">
        <p14:creationId xmlns:p14="http://schemas.microsoft.com/office/powerpoint/2010/main" val="217357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26-10-2023</a:t>
            </a:r>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miniproject</a:t>
            </a:r>
          </a:p>
        </p:txBody>
      </p:sp>
      <p:sp>
        <p:nvSpPr>
          <p:cNvPr id="9" name="Slide Number Placeholder 8"/>
          <p:cNvSpPr>
            <a:spLocks noGrp="1"/>
          </p:cNvSpPr>
          <p:nvPr>
            <p:ph type="sldNum" sz="quarter" idx="12"/>
          </p:nvPr>
        </p:nvSpPr>
        <p:spPr/>
        <p:txBody>
          <a:bodyPr/>
          <a:lstStyle/>
          <a:p>
            <a:fld id="{15F3BA2C-1A03-4A1E-8D11-7E65DDE5184F}" type="slidenum">
              <a:rPr lang="en-IN" smtClean="0"/>
              <a:t>‹#›</a:t>
            </a:fld>
            <a:endParaRPr lang="en-IN"/>
          </a:p>
        </p:txBody>
      </p:sp>
    </p:spTree>
    <p:extLst>
      <p:ext uri="{BB962C8B-B14F-4D97-AF65-F5344CB8AC3E}">
        <p14:creationId xmlns:p14="http://schemas.microsoft.com/office/powerpoint/2010/main" val="254620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26-10-2023</a:t>
            </a:r>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miniproject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F3BA2C-1A03-4A1E-8D11-7E65DDE5184F}" type="slidenum">
              <a:rPr lang="en-IN" smtClean="0"/>
              <a:t>‹#›</a:t>
            </a:fld>
            <a:endParaRPr lang="en-IN"/>
          </a:p>
        </p:txBody>
      </p:sp>
    </p:spTree>
    <p:extLst>
      <p:ext uri="{BB962C8B-B14F-4D97-AF65-F5344CB8AC3E}">
        <p14:creationId xmlns:p14="http://schemas.microsoft.com/office/powerpoint/2010/main" val="4881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26-10-2023</a:t>
            </a:r>
            <a:endParaRPr lang="en-IN"/>
          </a:p>
        </p:txBody>
      </p:sp>
      <p:sp>
        <p:nvSpPr>
          <p:cNvPr id="6" name="Footer Placeholder 5"/>
          <p:cNvSpPr>
            <a:spLocks noGrp="1"/>
          </p:cNvSpPr>
          <p:nvPr>
            <p:ph type="ftr" sz="quarter" idx="11"/>
          </p:nvPr>
        </p:nvSpPr>
        <p:spPr/>
        <p:txBody>
          <a:bodyPr/>
          <a:lstStyle/>
          <a:p>
            <a:r>
              <a:rPr lang="en-IN"/>
              <a:t>miniproject</a:t>
            </a:r>
          </a:p>
        </p:txBody>
      </p:sp>
      <p:sp>
        <p:nvSpPr>
          <p:cNvPr id="7" name="Slide Number Placeholder 6"/>
          <p:cNvSpPr>
            <a:spLocks noGrp="1"/>
          </p:cNvSpPr>
          <p:nvPr>
            <p:ph type="sldNum" sz="quarter" idx="12"/>
          </p:nvPr>
        </p:nvSpPr>
        <p:spPr/>
        <p:txBody>
          <a:bodyPr/>
          <a:lstStyle/>
          <a:p>
            <a:fld id="{15F3BA2C-1A03-4A1E-8D11-7E65DDE5184F}" type="slidenum">
              <a:rPr lang="en-IN" smtClean="0"/>
              <a:t>‹#›</a:t>
            </a:fld>
            <a:endParaRPr lang="en-IN"/>
          </a:p>
        </p:txBody>
      </p:sp>
    </p:spTree>
    <p:extLst>
      <p:ext uri="{BB962C8B-B14F-4D97-AF65-F5344CB8AC3E}">
        <p14:creationId xmlns:p14="http://schemas.microsoft.com/office/powerpoint/2010/main" val="334351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26-10-2023</a:t>
            </a:r>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miniproject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F3BA2C-1A03-4A1E-8D11-7E65DDE5184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111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D24530-B51C-E94F-8699-40857785E7FD}"/>
              </a:ext>
            </a:extLst>
          </p:cNvPr>
          <p:cNvSpPr>
            <a:spLocks noGrp="1"/>
          </p:cNvSpPr>
          <p:nvPr>
            <p:ph type="title"/>
          </p:nvPr>
        </p:nvSpPr>
        <p:spPr>
          <a:xfrm>
            <a:off x="238125" y="365126"/>
            <a:ext cx="11049000" cy="1320799"/>
          </a:xfrm>
        </p:spPr>
        <p:txBody>
          <a:bodyPr>
            <a:normAutofit/>
          </a:bodyPr>
          <a:lstStyle/>
          <a:p>
            <a:r>
              <a:rPr lang="en-IN" sz="3200" b="1" dirty="0">
                <a:latin typeface="Times New Roman" panose="02020603050405020304" pitchFamily="18" charset="0"/>
                <a:ea typeface="Calibri" panose="020F0502020204030204" pitchFamily="34" charset="0"/>
                <a:cs typeface="Times New Roman" panose="02020603050405020304" pitchFamily="18" charset="0"/>
              </a:rPr>
              <a:t>          BED SLOT BOOKING MANAGEMENT SYSTEM</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BB2C1DD-D51F-2E80-9F05-DB41091E880A}"/>
              </a:ext>
            </a:extLst>
          </p:cNvPr>
          <p:cNvSpPr>
            <a:spLocks noGrp="1"/>
          </p:cNvSpPr>
          <p:nvPr>
            <p:ph idx="1"/>
          </p:nvPr>
        </p:nvSpPr>
        <p:spPr>
          <a:xfrm>
            <a:off x="634481" y="2035563"/>
            <a:ext cx="11364685" cy="3768077"/>
          </a:xfrm>
        </p:spPr>
        <p:txBody>
          <a:bodyPr>
            <a:normAutofit/>
          </a:bodyPr>
          <a:lstStyle/>
          <a:p>
            <a:endParaRPr lang="en-IN" dirty="0"/>
          </a:p>
          <a:p>
            <a:pPr marL="0" marR="0" lvl="0" indent="0" defTabSz="914400" rtl="0" eaLnBrk="1" fontAlgn="auto" latinLnBrk="0" hangingPunct="1">
              <a:lnSpc>
                <a:spcPct val="100000"/>
              </a:lnSpc>
              <a:spcBef>
                <a:spcPts val="1000"/>
              </a:spcBef>
              <a:spcAft>
                <a:spcPts val="0"/>
              </a:spcAft>
              <a:buClr>
                <a:srgbClr val="000000"/>
              </a:buClr>
              <a:buSzPts val="2000"/>
              <a:buFont typeface="Arial"/>
              <a:buNone/>
              <a:tabLst/>
              <a:defRPr/>
            </a:pPr>
            <a:r>
              <a:rPr kumimoji="0" lang="en-US"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Gill Sans"/>
              </a:rPr>
              <a:t>                 Department Of MCA, MES College </a:t>
            </a:r>
            <a:r>
              <a:rPr lang="en-US" sz="2400" b="1" kern="0" dirty="0">
                <a:latin typeface="Calibri" panose="020F0502020204030204" pitchFamily="34" charset="0"/>
                <a:ea typeface="Calibri" panose="020F0502020204030204" pitchFamily="34" charset="0"/>
                <a:cs typeface="Calibri" panose="020F0502020204030204" pitchFamily="34" charset="0"/>
                <a:sym typeface="Gill Sans"/>
              </a:rPr>
              <a:t>O</a:t>
            </a:r>
            <a:r>
              <a:rPr kumimoji="0" lang="en-US" sz="2400" b="1" i="0" u="none" strike="noStrike" kern="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Gill Sans"/>
              </a:rPr>
              <a:t>f Engineering  Kuttippuram </a:t>
            </a:r>
          </a:p>
          <a:p>
            <a:pPr marL="0" marR="0" lvl="0" indent="0" defTabSz="914400" rtl="0" eaLnBrk="1" fontAlgn="auto" latinLnBrk="0" hangingPunct="1">
              <a:lnSpc>
                <a:spcPct val="100000"/>
              </a:lnSpc>
              <a:spcBef>
                <a:spcPts val="1000"/>
              </a:spcBef>
              <a:spcAft>
                <a:spcPts val="0"/>
              </a:spcAft>
              <a:buClr>
                <a:srgbClr val="000000"/>
              </a:buClr>
              <a:buSzPts val="2000"/>
              <a:buFont typeface="Arial"/>
              <a:buNone/>
              <a:tabLst/>
              <a:defRPr/>
            </a:pPr>
            <a:r>
              <a:rPr lang="en-US" sz="2800" b="1" kern="0" dirty="0">
                <a:latin typeface="Gill Sans"/>
                <a:ea typeface="Gill Sans"/>
                <a:cs typeface="Gill Sans"/>
                <a:sym typeface="Gill Sans"/>
              </a:rPr>
              <a:t>                                               </a:t>
            </a:r>
            <a:r>
              <a:rPr lang="en-US" sz="2400" b="1" kern="0" dirty="0">
                <a:latin typeface="Gill Sans"/>
                <a:ea typeface="Gill Sans"/>
                <a:cs typeface="Gill Sans"/>
                <a:sym typeface="Gill Sans"/>
              </a:rPr>
              <a:t>26</a:t>
            </a:r>
            <a:r>
              <a:rPr kumimoji="0" lang="en-US" sz="2400" b="1" i="0" u="none" strike="noStrike" kern="0" cap="none" spc="0" normalizeH="0" baseline="30000" noProof="0" dirty="0">
                <a:ln>
                  <a:noFill/>
                </a:ln>
                <a:effectLst/>
                <a:uLnTx/>
                <a:uFillTx/>
                <a:latin typeface="Gill Sans"/>
                <a:ea typeface="Gill Sans"/>
                <a:cs typeface="Gill Sans"/>
                <a:sym typeface="Gill Sans"/>
              </a:rPr>
              <a:t>th</a:t>
            </a:r>
            <a:r>
              <a:rPr kumimoji="0" lang="en-US" sz="2400" b="1" i="0" u="none" strike="noStrike" kern="0" cap="none" spc="0" normalizeH="0" baseline="0" noProof="0" dirty="0">
                <a:ln>
                  <a:noFill/>
                </a:ln>
                <a:effectLst/>
                <a:uLnTx/>
                <a:uFillTx/>
                <a:latin typeface="Gill Sans"/>
                <a:ea typeface="Gill Sans"/>
                <a:cs typeface="Gill Sans"/>
                <a:sym typeface="Gill Sans"/>
              </a:rPr>
              <a:t> October 2023</a:t>
            </a:r>
          </a:p>
          <a:p>
            <a:pPr marL="0" marR="0" lvl="0" indent="0" defTabSz="914400" rtl="0" eaLnBrk="1" fontAlgn="auto" latinLnBrk="0" hangingPunct="1">
              <a:lnSpc>
                <a:spcPct val="100000"/>
              </a:lnSpc>
              <a:spcBef>
                <a:spcPts val="1000"/>
              </a:spcBef>
              <a:spcAft>
                <a:spcPts val="0"/>
              </a:spcAft>
              <a:buClr>
                <a:srgbClr val="000000"/>
              </a:buClr>
              <a:buSzPts val="2000"/>
              <a:buFont typeface="Arial"/>
              <a:buNone/>
              <a:tabLst/>
              <a:defRPr/>
            </a:pPr>
            <a:endParaRPr kumimoji="0" lang="en-US" sz="1000" b="1" i="0" u="none" strike="noStrike" kern="0" cap="none" spc="0" normalizeH="0" baseline="0" noProof="0" dirty="0">
              <a:ln>
                <a:noFill/>
              </a:ln>
              <a:solidFill>
                <a:srgbClr val="37474F"/>
              </a:solidFill>
              <a:effectLst/>
              <a:uLnTx/>
              <a:uFillTx/>
              <a:latin typeface="Gill Sans"/>
              <a:ea typeface="Gill Sans"/>
              <a:cs typeface="Gill Sans"/>
              <a:sym typeface="Gill Sans"/>
            </a:endParaRPr>
          </a:p>
          <a:p>
            <a:pPr marL="0" marR="0" lvl="0" indent="0" defTabSz="914400" rtl="0" eaLnBrk="1" fontAlgn="auto" latinLnBrk="0" hangingPunct="1">
              <a:lnSpc>
                <a:spcPct val="100000"/>
              </a:lnSpc>
              <a:spcBef>
                <a:spcPts val="1000"/>
              </a:spcBef>
              <a:spcAft>
                <a:spcPts val="0"/>
              </a:spcAft>
              <a:buClr>
                <a:srgbClr val="000000"/>
              </a:buClr>
              <a:buSzPts val="2000"/>
              <a:buFont typeface="Arial"/>
              <a:buNone/>
              <a:tabLst/>
              <a:defRPr/>
            </a:pPr>
            <a:endParaRPr kumimoji="0" lang="en-US" sz="1000" b="1" i="0" u="none" strike="noStrike" kern="0" cap="none" spc="0" normalizeH="0" baseline="0" noProof="0" dirty="0">
              <a:ln>
                <a:noFill/>
              </a:ln>
              <a:solidFill>
                <a:srgbClr val="37474F"/>
              </a:solidFill>
              <a:effectLst/>
              <a:uLnTx/>
              <a:uFillTx/>
              <a:latin typeface="Gill Sans"/>
              <a:ea typeface="Gill Sans"/>
              <a:cs typeface="Gill Sans"/>
              <a:sym typeface="Gill Sans"/>
            </a:endParaRPr>
          </a:p>
          <a:p>
            <a:pPr marL="0" indent="0">
              <a:lnSpc>
                <a:spcPct val="100000"/>
              </a:lnSpc>
              <a:spcBef>
                <a:spcPts val="1000"/>
              </a:spcBef>
              <a:spcAft>
                <a:spcPts val="0"/>
              </a:spcAft>
              <a:buClr>
                <a:srgbClr val="000000"/>
              </a:buClr>
              <a:buSzPts val="2000"/>
              <a:buNone/>
              <a:defRPr/>
            </a:pPr>
            <a:r>
              <a:rPr kumimoji="0" lang="en-US" sz="1400" b="1" i="0" u="none" strike="noStrike" kern="0" cap="none" spc="0" normalizeH="0" baseline="0" noProof="0" dirty="0">
                <a:ln>
                  <a:noFill/>
                </a:ln>
                <a:solidFill>
                  <a:srgbClr val="37474F"/>
                </a:solidFill>
                <a:effectLst/>
                <a:uLnTx/>
                <a:uFillTx/>
                <a:latin typeface="Gill Sans"/>
                <a:ea typeface="Gill Sans"/>
                <a:cs typeface="Gill Sans"/>
                <a:sym typeface="Gill Sans"/>
              </a:rPr>
              <a:t>                                                                                                                   </a:t>
            </a:r>
            <a:r>
              <a:rPr kumimoji="0" lang="en-IN" b="1" i="0" u="sng" strike="noStrike" kern="0" cap="none" spc="0" normalizeH="0" baseline="0" noProof="0" dirty="0">
                <a:ln>
                  <a:noFill/>
                </a:ln>
                <a:effectLst/>
                <a:uLnTx/>
                <a:uFillTx/>
                <a:ea typeface="Raleway SemiBold"/>
                <a:cs typeface="Raleway SemiBold"/>
                <a:sym typeface="Raleway SemiBold"/>
              </a:rPr>
              <a:t>PREPARED BY </a:t>
            </a:r>
          </a:p>
          <a:p>
            <a:pPr marL="0" indent="0">
              <a:lnSpc>
                <a:spcPct val="100000"/>
              </a:lnSpc>
              <a:spcBef>
                <a:spcPts val="1000"/>
              </a:spcBef>
              <a:spcAft>
                <a:spcPts val="0"/>
              </a:spcAft>
              <a:buClr>
                <a:srgbClr val="000000"/>
              </a:buClr>
              <a:buSzPts val="2000"/>
              <a:buNone/>
              <a:defRPr/>
            </a:pPr>
            <a:r>
              <a:rPr kumimoji="0" lang="en-US" sz="1000" b="1" i="0" u="none" strike="noStrike" kern="0" cap="none" spc="0" normalizeH="0" baseline="0" noProof="0" dirty="0">
                <a:ln>
                  <a:noFill/>
                </a:ln>
                <a:solidFill>
                  <a:srgbClr val="37474F"/>
                </a:solidFill>
                <a:effectLst/>
                <a:uLnTx/>
                <a:uFillTx/>
                <a:latin typeface="Gill Sans"/>
                <a:ea typeface="Gill Sans"/>
                <a:cs typeface="Gill Sans"/>
                <a:sym typeface="Gill Sans"/>
              </a:rPr>
              <a:t>                                                                                                                                   </a:t>
            </a:r>
            <a:r>
              <a:rPr lang="en-IN" b="1" kern="0" dirty="0">
                <a:cs typeface="Arial"/>
                <a:sym typeface="Arial"/>
              </a:rPr>
              <a:t>RUSHDHA M V</a:t>
            </a:r>
            <a:r>
              <a:rPr kumimoji="0" lang="en-IN" b="1" i="0" u="none" strike="noStrike" kern="0" cap="none" spc="0" normalizeH="0" baseline="0" noProof="0" dirty="0">
                <a:ln>
                  <a:noFill/>
                </a:ln>
                <a:effectLst/>
                <a:uLnTx/>
                <a:uFillTx/>
                <a:cs typeface="Arial"/>
                <a:sym typeface="Arial"/>
              </a:rPr>
              <a:t> (MES22MCA-2046)</a:t>
            </a:r>
          </a:p>
          <a:p>
            <a:pPr marL="0" marR="0" lvl="0" indent="0" defTabSz="914400" rtl="0" eaLnBrk="1" fontAlgn="auto" latinLnBrk="0" hangingPunct="1">
              <a:lnSpc>
                <a:spcPct val="100000"/>
              </a:lnSpc>
              <a:spcBef>
                <a:spcPts val="1000"/>
              </a:spcBef>
              <a:spcAft>
                <a:spcPts val="0"/>
              </a:spcAft>
              <a:buClr>
                <a:srgbClr val="000000"/>
              </a:buClr>
              <a:buSzPts val="2000"/>
              <a:buFont typeface="Arial"/>
              <a:buNone/>
              <a:tabLst/>
              <a:defRPr/>
            </a:pPr>
            <a:endParaRPr kumimoji="0" lang="en-US" sz="1000" b="1" i="0" u="none" strike="noStrike" kern="0" cap="none" spc="0" normalizeH="0" baseline="0" noProof="0" dirty="0">
              <a:ln>
                <a:noFill/>
              </a:ln>
              <a:solidFill>
                <a:srgbClr val="37474F"/>
              </a:solidFill>
              <a:effectLst/>
              <a:uLnTx/>
              <a:uFillTx/>
              <a:latin typeface="Gill Sans"/>
              <a:ea typeface="Gill Sans"/>
              <a:cs typeface="Gill Sans"/>
              <a:sym typeface="Gill Sans"/>
            </a:endParaRPr>
          </a:p>
          <a:p>
            <a:pPr marL="0" marR="0" lvl="0" indent="0" algn="ctr" rtl="0">
              <a:lnSpc>
                <a:spcPct val="100000"/>
              </a:lnSpc>
              <a:spcBef>
                <a:spcPts val="1000"/>
              </a:spcBef>
              <a:spcAft>
                <a:spcPts val="0"/>
              </a:spcAft>
              <a:buClr>
                <a:srgbClr val="000000"/>
              </a:buClr>
              <a:buSzPts val="2000"/>
              <a:buFont typeface="Arial"/>
              <a:buNone/>
            </a:pPr>
            <a:r>
              <a:rPr lang="en-US" sz="800" b="0" i="0" u="none" strike="noStrike" cap="none" dirty="0">
                <a:solidFill>
                  <a:schemeClr val="lt1"/>
                </a:solidFill>
                <a:latin typeface="Gill Sans"/>
                <a:ea typeface="Gill Sans"/>
                <a:cs typeface="Gill Sans"/>
                <a:sym typeface="Gill Sans"/>
              </a:rPr>
              <a:t>PTEMBER 2022</a:t>
            </a:r>
          </a:p>
          <a:p>
            <a:pPr marL="0" indent="0">
              <a:buNone/>
            </a:pPr>
            <a:endParaRPr lang="en-IN" dirty="0"/>
          </a:p>
        </p:txBody>
      </p:sp>
      <p:sp>
        <p:nvSpPr>
          <p:cNvPr id="2" name="Date Placeholder 1">
            <a:extLst>
              <a:ext uri="{FF2B5EF4-FFF2-40B4-BE49-F238E27FC236}">
                <a16:creationId xmlns:a16="http://schemas.microsoft.com/office/drawing/2014/main" id="{61833CD9-EF93-008F-A77F-50EC6E8521C3}"/>
              </a:ext>
            </a:extLst>
          </p:cNvPr>
          <p:cNvSpPr>
            <a:spLocks noGrp="1"/>
          </p:cNvSpPr>
          <p:nvPr>
            <p:ph type="dt" sz="half" idx="10"/>
          </p:nvPr>
        </p:nvSpPr>
        <p:spPr/>
        <p:txBody>
          <a:bodyPr/>
          <a:lstStyle/>
          <a:p>
            <a:r>
              <a:rPr lang="en-US"/>
              <a:t>26-10-2023</a:t>
            </a:r>
            <a:endParaRPr lang="en-IN"/>
          </a:p>
        </p:txBody>
      </p:sp>
      <p:sp>
        <p:nvSpPr>
          <p:cNvPr id="6" name="Slide Number Placeholder 5">
            <a:extLst>
              <a:ext uri="{FF2B5EF4-FFF2-40B4-BE49-F238E27FC236}">
                <a16:creationId xmlns:a16="http://schemas.microsoft.com/office/drawing/2014/main" id="{F004FDEC-2CA0-01AE-BBC1-1C0CE6DEE8A2}"/>
              </a:ext>
            </a:extLst>
          </p:cNvPr>
          <p:cNvSpPr>
            <a:spLocks noGrp="1"/>
          </p:cNvSpPr>
          <p:nvPr>
            <p:ph type="sldNum" sz="quarter" idx="12"/>
          </p:nvPr>
        </p:nvSpPr>
        <p:spPr/>
        <p:txBody>
          <a:bodyPr/>
          <a:lstStyle/>
          <a:p>
            <a:fld id="{15F3BA2C-1A03-4A1E-8D11-7E65DDE5184F}" type="slidenum">
              <a:rPr lang="en-IN" smtClean="0"/>
              <a:t>1</a:t>
            </a:fld>
            <a:endParaRPr lang="en-IN"/>
          </a:p>
        </p:txBody>
      </p:sp>
    </p:spTree>
    <p:extLst>
      <p:ext uri="{BB962C8B-B14F-4D97-AF65-F5344CB8AC3E}">
        <p14:creationId xmlns:p14="http://schemas.microsoft.com/office/powerpoint/2010/main" val="82011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2</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FF7CB97B-024C-3BBD-8062-15167D2F977F}"/>
              </a:ext>
            </a:extLst>
          </p:cNvPr>
          <p:cNvSpPr>
            <a:spLocks noGrp="1"/>
          </p:cNvSpPr>
          <p:nvPr>
            <p:ph type="sldNum" sz="quarter" idx="12"/>
          </p:nvPr>
        </p:nvSpPr>
        <p:spPr/>
        <p:txBody>
          <a:bodyPr/>
          <a:lstStyle/>
          <a:p>
            <a:endParaRPr lang="en-US" dirty="0"/>
          </a:p>
        </p:txBody>
      </p:sp>
      <p:sp>
        <p:nvSpPr>
          <p:cNvPr id="4" name="Date Placeholder 3">
            <a:extLst>
              <a:ext uri="{FF2B5EF4-FFF2-40B4-BE49-F238E27FC236}">
                <a16:creationId xmlns:a16="http://schemas.microsoft.com/office/drawing/2014/main" id="{CDEA6146-E96B-FCFA-EEA3-CB104F0003B7}"/>
              </a:ext>
            </a:extLst>
          </p:cNvPr>
          <p:cNvSpPr>
            <a:spLocks noGrp="1"/>
          </p:cNvSpPr>
          <p:nvPr>
            <p:ph type="dt" sz="half" idx="10"/>
          </p:nvPr>
        </p:nvSpPr>
        <p:spPr/>
        <p:txBody>
          <a:bodyPr/>
          <a:lstStyle/>
          <a:p>
            <a:r>
              <a:rPr lang="en-US"/>
              <a:t>26-10-2023</a:t>
            </a:r>
            <a:endParaRPr lang="en-IN"/>
          </a:p>
        </p:txBody>
      </p:sp>
      <p:pic>
        <p:nvPicPr>
          <p:cNvPr id="8" name="Picture 7">
            <a:extLst>
              <a:ext uri="{FF2B5EF4-FFF2-40B4-BE49-F238E27FC236}">
                <a16:creationId xmlns:a16="http://schemas.microsoft.com/office/drawing/2014/main" id="{FE872F08-CE01-48C1-F666-6B4743BDF6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235" t="13471" r="25020" b="7356"/>
          <a:stretch/>
        </p:blipFill>
        <p:spPr bwMode="auto">
          <a:xfrm>
            <a:off x="3045777" y="1781174"/>
            <a:ext cx="6100445" cy="45523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028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3</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3AE599-1DE8-0776-98C2-0D999DCBC423}"/>
              </a:ext>
            </a:extLst>
          </p:cNvPr>
          <p:cNvSpPr>
            <a:spLocks noGrp="1"/>
          </p:cNvSpPr>
          <p:nvPr>
            <p:ph type="dt" sz="half" idx="10"/>
          </p:nvPr>
        </p:nvSpPr>
        <p:spPr/>
        <p:txBody>
          <a:bodyPr/>
          <a:lstStyle/>
          <a:p>
            <a:r>
              <a:rPr lang="en-US"/>
              <a:t>26-10-2023</a:t>
            </a:r>
            <a:endParaRPr lang="en-US" dirty="0"/>
          </a:p>
        </p:txBody>
      </p:sp>
      <p:sp>
        <p:nvSpPr>
          <p:cNvPr id="6" name="Slide Number Placeholder 5">
            <a:extLst>
              <a:ext uri="{FF2B5EF4-FFF2-40B4-BE49-F238E27FC236}">
                <a16:creationId xmlns:a16="http://schemas.microsoft.com/office/drawing/2014/main" id="{FF7CB97B-024C-3BBD-8062-15167D2F977F}"/>
              </a:ext>
            </a:extLst>
          </p:cNvPr>
          <p:cNvSpPr>
            <a:spLocks noGrp="1"/>
          </p:cNvSpPr>
          <p:nvPr>
            <p:ph type="sldNum" sz="quarter" idx="12"/>
          </p:nvPr>
        </p:nvSpPr>
        <p:spPr/>
        <p:txBody>
          <a:bodyPr/>
          <a:lstStyle/>
          <a:p>
            <a:fld id="{FF2BD96E-3838-45D2-9031-D3AF67C920A5}" type="slidenum">
              <a:rPr lang="en-US" smtClean="0"/>
              <a:t>11</a:t>
            </a:fld>
            <a:endParaRPr lang="en-US" dirty="0"/>
          </a:p>
        </p:txBody>
      </p:sp>
      <p:pic>
        <p:nvPicPr>
          <p:cNvPr id="5" name="Picture 4">
            <a:extLst>
              <a:ext uri="{FF2B5EF4-FFF2-40B4-BE49-F238E27FC236}">
                <a16:creationId xmlns:a16="http://schemas.microsoft.com/office/drawing/2014/main" id="{E4064464-B4F9-DA85-6EFC-7AE5EAC19670}"/>
              </a:ext>
            </a:extLst>
          </p:cNvPr>
          <p:cNvPicPr>
            <a:picLocks noChangeAspect="1"/>
          </p:cNvPicPr>
          <p:nvPr/>
        </p:nvPicPr>
        <p:blipFill rotWithShape="1">
          <a:blip r:embed="rId2">
            <a:extLst>
              <a:ext uri="{28A0092B-C50C-407E-A947-70E740481C1C}">
                <a14:useLocalDpi xmlns:a14="http://schemas.microsoft.com/office/drawing/2010/main" val="0"/>
              </a:ext>
            </a:extLst>
          </a:blip>
          <a:srcRect l="23790" t="19928" r="24907" b="8975"/>
          <a:stretch/>
        </p:blipFill>
        <p:spPr bwMode="auto">
          <a:xfrm>
            <a:off x="3111182" y="1714500"/>
            <a:ext cx="5969635" cy="44100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377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F882-5B81-C691-1561-DD8C6EB60A98}"/>
              </a:ext>
            </a:extLst>
          </p:cNvPr>
          <p:cNvSpPr>
            <a:spLocks noGrp="1"/>
          </p:cNvSpPr>
          <p:nvPr>
            <p:ph type="title"/>
          </p:nvPr>
        </p:nvSpPr>
        <p:spPr>
          <a:xfrm>
            <a:off x="838200" y="318472"/>
            <a:ext cx="10515600" cy="1325563"/>
          </a:xfrm>
        </p:spPr>
        <p:txBody>
          <a:bodyPr>
            <a:normAutofit fontScale="90000"/>
          </a:bodyPr>
          <a:lstStyle/>
          <a:p>
            <a:r>
              <a:rPr lang="en-IN" dirty="0"/>
              <a:t>                     </a:t>
            </a:r>
            <a:r>
              <a:rPr lang="en-IN" b="1" dirty="0">
                <a:latin typeface="Times New Roman" panose="02020603050405020304" pitchFamily="18" charset="0"/>
                <a:cs typeface="Times New Roman" panose="02020603050405020304" pitchFamily="18" charset="0"/>
              </a:rPr>
              <a:t>DATA FLOW DIAGRAM</a:t>
            </a:r>
            <a:br>
              <a:rPr lang="en-IN" b="1" dirty="0"/>
            </a:br>
            <a:endParaRPr lang="en-IN" b="1" dirty="0"/>
          </a:p>
        </p:txBody>
      </p:sp>
      <p:sp>
        <p:nvSpPr>
          <p:cNvPr id="8" name="TextBox 7">
            <a:extLst>
              <a:ext uri="{FF2B5EF4-FFF2-40B4-BE49-F238E27FC236}">
                <a16:creationId xmlns:a16="http://schemas.microsoft.com/office/drawing/2014/main" id="{8052806F-2C9A-CBC8-E309-51049C7C4402}"/>
              </a:ext>
            </a:extLst>
          </p:cNvPr>
          <p:cNvSpPr txBox="1"/>
          <p:nvPr/>
        </p:nvSpPr>
        <p:spPr>
          <a:xfrm>
            <a:off x="1593202" y="1787146"/>
            <a:ext cx="6097554" cy="523220"/>
          </a:xfrm>
          <a:prstGeom prst="rect">
            <a:avLst/>
          </a:prstGeom>
          <a:noFill/>
        </p:spPr>
        <p:txBody>
          <a:bodyPr wrap="square">
            <a:spAutoFit/>
          </a:bodyPr>
          <a:lstStyle/>
          <a:p>
            <a:r>
              <a:rPr kumimoji="0" lang="en-IN" sz="2800" b="0" i="0" u="none" strike="noStrike" kern="1200" cap="none" spc="0" normalizeH="0" baseline="0" noProof="0" dirty="0">
                <a:ln>
                  <a:noFill/>
                </a:ln>
                <a:solidFill>
                  <a:prstClr val="black"/>
                </a:solidFill>
                <a:effectLst/>
                <a:uLnTx/>
                <a:uFillTx/>
                <a:latin typeface="Calibri" panose="020F0502020204030204"/>
                <a:ea typeface="+mj-ea"/>
                <a:cs typeface="+mj-cs"/>
              </a:rPr>
              <a:t>LEVEL 0</a:t>
            </a:r>
            <a:endParaRPr lang="en-IN" dirty="0"/>
          </a:p>
        </p:txBody>
      </p:sp>
      <p:sp>
        <p:nvSpPr>
          <p:cNvPr id="4" name="Rectangle 3">
            <a:extLst>
              <a:ext uri="{FF2B5EF4-FFF2-40B4-BE49-F238E27FC236}">
                <a16:creationId xmlns:a16="http://schemas.microsoft.com/office/drawing/2014/main" id="{5CA864AA-92DB-C84C-B2E9-066D20BD1288}"/>
              </a:ext>
            </a:extLst>
          </p:cNvPr>
          <p:cNvSpPr/>
          <p:nvPr/>
        </p:nvSpPr>
        <p:spPr>
          <a:xfrm>
            <a:off x="2313888" y="3183934"/>
            <a:ext cx="1600304" cy="400899"/>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a:t>
            </a:r>
          </a:p>
        </p:txBody>
      </p:sp>
      <p:sp>
        <p:nvSpPr>
          <p:cNvPr id="6" name="Rectangle 5">
            <a:extLst>
              <a:ext uri="{FF2B5EF4-FFF2-40B4-BE49-F238E27FC236}">
                <a16:creationId xmlns:a16="http://schemas.microsoft.com/office/drawing/2014/main" id="{4F287930-1801-0261-A829-6259F18BE09A}"/>
              </a:ext>
            </a:extLst>
          </p:cNvPr>
          <p:cNvSpPr/>
          <p:nvPr/>
        </p:nvSpPr>
        <p:spPr>
          <a:xfrm>
            <a:off x="2313887" y="4046270"/>
            <a:ext cx="1600304" cy="429197"/>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HOSPITAL</a:t>
            </a:r>
          </a:p>
        </p:txBody>
      </p:sp>
      <p:sp>
        <p:nvSpPr>
          <p:cNvPr id="7" name="Rectangle 6">
            <a:extLst>
              <a:ext uri="{FF2B5EF4-FFF2-40B4-BE49-F238E27FC236}">
                <a16:creationId xmlns:a16="http://schemas.microsoft.com/office/drawing/2014/main" id="{F5AF2C03-DAFD-C7C9-E840-CDE04B3BDEA6}"/>
              </a:ext>
            </a:extLst>
          </p:cNvPr>
          <p:cNvSpPr/>
          <p:nvPr/>
        </p:nvSpPr>
        <p:spPr>
          <a:xfrm>
            <a:off x="2313887" y="4971489"/>
            <a:ext cx="1604970" cy="4851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a:t>
            </a:r>
          </a:p>
        </p:txBody>
      </p:sp>
      <p:sp>
        <p:nvSpPr>
          <p:cNvPr id="9" name="Oval 8">
            <a:extLst>
              <a:ext uri="{FF2B5EF4-FFF2-40B4-BE49-F238E27FC236}">
                <a16:creationId xmlns:a16="http://schemas.microsoft.com/office/drawing/2014/main" id="{76E649EC-20A1-1A2D-679D-5EFB4A63528C}"/>
              </a:ext>
            </a:extLst>
          </p:cNvPr>
          <p:cNvSpPr/>
          <p:nvPr/>
        </p:nvSpPr>
        <p:spPr>
          <a:xfrm>
            <a:off x="5211146" y="3674532"/>
            <a:ext cx="1978090" cy="115699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BED SLOT</a:t>
            </a:r>
          </a:p>
        </p:txBody>
      </p:sp>
      <p:sp>
        <p:nvSpPr>
          <p:cNvPr id="10" name="Cylinder 9">
            <a:extLst>
              <a:ext uri="{FF2B5EF4-FFF2-40B4-BE49-F238E27FC236}">
                <a16:creationId xmlns:a16="http://schemas.microsoft.com/office/drawing/2014/main" id="{1A524D84-4E3A-24E1-A497-3ADDEC2EA331}"/>
              </a:ext>
            </a:extLst>
          </p:cNvPr>
          <p:cNvSpPr/>
          <p:nvPr/>
        </p:nvSpPr>
        <p:spPr>
          <a:xfrm>
            <a:off x="8660364" y="3723296"/>
            <a:ext cx="1446244" cy="1084463"/>
          </a:xfrm>
          <a:prstGeom prst="ca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DATABASE</a:t>
            </a:r>
          </a:p>
        </p:txBody>
      </p:sp>
      <p:cxnSp>
        <p:nvCxnSpPr>
          <p:cNvPr id="12" name="Straight Arrow Connector 11">
            <a:extLst>
              <a:ext uri="{FF2B5EF4-FFF2-40B4-BE49-F238E27FC236}">
                <a16:creationId xmlns:a16="http://schemas.microsoft.com/office/drawing/2014/main" id="{F09FDDE1-2580-8D00-4945-393C47BD5C0A}"/>
              </a:ext>
            </a:extLst>
          </p:cNvPr>
          <p:cNvCxnSpPr>
            <a:cxnSpLocks/>
          </p:cNvCxnSpPr>
          <p:nvPr/>
        </p:nvCxnSpPr>
        <p:spPr>
          <a:xfrm>
            <a:off x="3914191" y="3347337"/>
            <a:ext cx="1600304" cy="47499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14D044C-8599-5A60-8837-60D34BFFAC7F}"/>
              </a:ext>
            </a:extLst>
          </p:cNvPr>
          <p:cNvCxnSpPr>
            <a:cxnSpLocks/>
          </p:cNvCxnSpPr>
          <p:nvPr/>
        </p:nvCxnSpPr>
        <p:spPr>
          <a:xfrm flipH="1" flipV="1">
            <a:off x="3918857" y="3501918"/>
            <a:ext cx="1446245" cy="4094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2B6C948-F630-DE93-E909-A86DD731CEC4}"/>
              </a:ext>
            </a:extLst>
          </p:cNvPr>
          <p:cNvCxnSpPr>
            <a:cxnSpLocks/>
          </p:cNvCxnSpPr>
          <p:nvPr/>
        </p:nvCxnSpPr>
        <p:spPr>
          <a:xfrm>
            <a:off x="3918857" y="4169056"/>
            <a:ext cx="129695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D02EC9A-0B6E-1672-4668-C26B8A7F89F9}"/>
              </a:ext>
            </a:extLst>
          </p:cNvPr>
          <p:cNvCxnSpPr>
            <a:cxnSpLocks/>
          </p:cNvCxnSpPr>
          <p:nvPr/>
        </p:nvCxnSpPr>
        <p:spPr>
          <a:xfrm flipH="1">
            <a:off x="3914191" y="4327676"/>
            <a:ext cx="129695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D24A9D5-3D84-6A74-2E78-6AEA81F3F0A6}"/>
              </a:ext>
            </a:extLst>
          </p:cNvPr>
          <p:cNvCxnSpPr>
            <a:cxnSpLocks/>
          </p:cNvCxnSpPr>
          <p:nvPr/>
        </p:nvCxnSpPr>
        <p:spPr>
          <a:xfrm flipV="1">
            <a:off x="3914191" y="4487041"/>
            <a:ext cx="1380931" cy="65165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E928197-FCBE-F87B-E03F-720836436279}"/>
              </a:ext>
            </a:extLst>
          </p:cNvPr>
          <p:cNvCxnSpPr>
            <a:cxnSpLocks/>
          </p:cNvCxnSpPr>
          <p:nvPr/>
        </p:nvCxnSpPr>
        <p:spPr>
          <a:xfrm flipH="1">
            <a:off x="3918857" y="4578601"/>
            <a:ext cx="1446245" cy="6961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 name="Date Placeholder 2">
            <a:extLst>
              <a:ext uri="{FF2B5EF4-FFF2-40B4-BE49-F238E27FC236}">
                <a16:creationId xmlns:a16="http://schemas.microsoft.com/office/drawing/2014/main" id="{2E3499D3-9A66-B00F-D49B-D4564939FE0A}"/>
              </a:ext>
            </a:extLst>
          </p:cNvPr>
          <p:cNvSpPr>
            <a:spLocks noGrp="1"/>
          </p:cNvSpPr>
          <p:nvPr>
            <p:ph type="dt" sz="half" idx="10"/>
          </p:nvPr>
        </p:nvSpPr>
        <p:spPr/>
        <p:txBody>
          <a:bodyPr/>
          <a:lstStyle/>
          <a:p>
            <a:r>
              <a:rPr lang="en-US"/>
              <a:t>26-10-2023</a:t>
            </a:r>
            <a:endParaRPr lang="en-IN"/>
          </a:p>
        </p:txBody>
      </p:sp>
      <p:sp>
        <p:nvSpPr>
          <p:cNvPr id="11" name="Slide Number Placeholder 10">
            <a:extLst>
              <a:ext uri="{FF2B5EF4-FFF2-40B4-BE49-F238E27FC236}">
                <a16:creationId xmlns:a16="http://schemas.microsoft.com/office/drawing/2014/main" id="{7AEA404D-B9FE-62A8-502B-D2CC47CBC2A3}"/>
              </a:ext>
            </a:extLst>
          </p:cNvPr>
          <p:cNvSpPr>
            <a:spLocks noGrp="1"/>
          </p:cNvSpPr>
          <p:nvPr>
            <p:ph type="sldNum" sz="quarter" idx="12"/>
          </p:nvPr>
        </p:nvSpPr>
        <p:spPr/>
        <p:txBody>
          <a:bodyPr/>
          <a:lstStyle/>
          <a:p>
            <a:fld id="{15F3BA2C-1A03-4A1E-8D11-7E65DDE5184F}" type="slidenum">
              <a:rPr lang="en-IN" smtClean="0"/>
              <a:t>12</a:t>
            </a:fld>
            <a:endParaRPr lang="en-IN"/>
          </a:p>
        </p:txBody>
      </p:sp>
      <p:cxnSp>
        <p:nvCxnSpPr>
          <p:cNvPr id="13" name="Straight Arrow Connector 12">
            <a:extLst>
              <a:ext uri="{FF2B5EF4-FFF2-40B4-BE49-F238E27FC236}">
                <a16:creationId xmlns:a16="http://schemas.microsoft.com/office/drawing/2014/main" id="{D8A64F17-26F6-7A1A-7470-9F17BC4789EA}"/>
              </a:ext>
            </a:extLst>
          </p:cNvPr>
          <p:cNvCxnSpPr>
            <a:stCxn id="10" idx="2"/>
            <a:endCxn id="9" idx="6"/>
          </p:cNvCxnSpPr>
          <p:nvPr/>
        </p:nvCxnSpPr>
        <p:spPr>
          <a:xfrm flipH="1" flipV="1">
            <a:off x="7189236" y="4253031"/>
            <a:ext cx="1471128" cy="12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CA557D5-20A8-AED7-80F2-3756F2A89D16}"/>
              </a:ext>
            </a:extLst>
          </p:cNvPr>
          <p:cNvCxnSpPr/>
          <p:nvPr/>
        </p:nvCxnSpPr>
        <p:spPr>
          <a:xfrm>
            <a:off x="7109927" y="4475467"/>
            <a:ext cx="15504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788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7CE3-AC1B-4A9E-2202-11DE4239FBF3}"/>
              </a:ext>
            </a:extLst>
          </p:cNvPr>
          <p:cNvSpPr>
            <a:spLocks noGrp="1"/>
          </p:cNvSpPr>
          <p:nvPr>
            <p:ph type="title"/>
          </p:nvPr>
        </p:nvSpPr>
        <p:spPr>
          <a:xfrm>
            <a:off x="1212980" y="74294"/>
            <a:ext cx="11404703" cy="1326794"/>
          </a:xfrm>
        </p:spPr>
        <p:txBody>
          <a:bodyPr>
            <a:normAutofit/>
          </a:bodyPr>
          <a:lstStyle/>
          <a:p>
            <a:r>
              <a:rPr lang="en-IN" sz="4000" dirty="0">
                <a:latin typeface="Times New Roman" panose="02020603050405020304" pitchFamily="18" charset="0"/>
                <a:cs typeface="Times New Roman" panose="02020603050405020304" pitchFamily="18" charset="0"/>
              </a:rPr>
              <a:t>Level 1.1</a:t>
            </a:r>
          </a:p>
        </p:txBody>
      </p:sp>
      <p:sp>
        <p:nvSpPr>
          <p:cNvPr id="3" name="Date Placeholder 2">
            <a:extLst>
              <a:ext uri="{FF2B5EF4-FFF2-40B4-BE49-F238E27FC236}">
                <a16:creationId xmlns:a16="http://schemas.microsoft.com/office/drawing/2014/main" id="{94558700-3862-7913-CCB6-1305DAEB425C}"/>
              </a:ext>
            </a:extLst>
          </p:cNvPr>
          <p:cNvSpPr>
            <a:spLocks noGrp="1"/>
          </p:cNvSpPr>
          <p:nvPr>
            <p:ph type="dt" sz="half" idx="10"/>
          </p:nvPr>
        </p:nvSpPr>
        <p:spPr/>
        <p:txBody>
          <a:bodyPr/>
          <a:lstStyle/>
          <a:p>
            <a:r>
              <a:rPr lang="en-US"/>
              <a:t>26-10-2023</a:t>
            </a:r>
            <a:endParaRPr lang="en-IN"/>
          </a:p>
        </p:txBody>
      </p:sp>
      <p:sp>
        <p:nvSpPr>
          <p:cNvPr id="5" name="Slide Number Placeholder 4">
            <a:extLst>
              <a:ext uri="{FF2B5EF4-FFF2-40B4-BE49-F238E27FC236}">
                <a16:creationId xmlns:a16="http://schemas.microsoft.com/office/drawing/2014/main" id="{F85EE332-B6A8-A5FF-FD96-0163FE69E4FA}"/>
              </a:ext>
            </a:extLst>
          </p:cNvPr>
          <p:cNvSpPr>
            <a:spLocks noGrp="1"/>
          </p:cNvSpPr>
          <p:nvPr>
            <p:ph type="sldNum" sz="quarter" idx="12"/>
          </p:nvPr>
        </p:nvSpPr>
        <p:spPr/>
        <p:txBody>
          <a:bodyPr/>
          <a:lstStyle/>
          <a:p>
            <a:fld id="{15F3BA2C-1A03-4A1E-8D11-7E65DDE5184F}" type="slidenum">
              <a:rPr lang="en-IN" smtClean="0"/>
              <a:t>13</a:t>
            </a:fld>
            <a:endParaRPr lang="en-IN"/>
          </a:p>
        </p:txBody>
      </p:sp>
      <p:pic>
        <p:nvPicPr>
          <p:cNvPr id="4" name="Graphic 15">
            <a:extLst>
              <a:ext uri="{FF2B5EF4-FFF2-40B4-BE49-F238E27FC236}">
                <a16:creationId xmlns:a16="http://schemas.microsoft.com/office/drawing/2014/main" id="{CD5C9B5B-06EE-FFA6-8861-20A297C30E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0837" y="1833562"/>
            <a:ext cx="6410325" cy="3190875"/>
          </a:xfrm>
          <a:prstGeom prst="rect">
            <a:avLst/>
          </a:prstGeom>
        </p:spPr>
      </p:pic>
    </p:spTree>
    <p:extLst>
      <p:ext uri="{BB962C8B-B14F-4D97-AF65-F5344CB8AC3E}">
        <p14:creationId xmlns:p14="http://schemas.microsoft.com/office/powerpoint/2010/main" val="221652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7CE3-AC1B-4A9E-2202-11DE4239FBF3}"/>
              </a:ext>
            </a:extLst>
          </p:cNvPr>
          <p:cNvSpPr>
            <a:spLocks noGrp="1"/>
          </p:cNvSpPr>
          <p:nvPr>
            <p:ph type="title"/>
          </p:nvPr>
        </p:nvSpPr>
        <p:spPr>
          <a:xfrm>
            <a:off x="102638" y="55216"/>
            <a:ext cx="10422294" cy="1326794"/>
          </a:xfrm>
        </p:spPr>
        <p:txBody>
          <a:bodyPr>
            <a:normAutofit/>
          </a:bodyPr>
          <a:lstStyle/>
          <a:p>
            <a:r>
              <a:rPr lang="en-IN" sz="2800" dirty="0"/>
              <a:t>              </a:t>
            </a:r>
            <a:r>
              <a:rPr lang="en-IN" sz="4000" dirty="0">
                <a:latin typeface="Times New Roman" panose="02020603050405020304" pitchFamily="18" charset="0"/>
                <a:cs typeface="Times New Roman" panose="02020603050405020304" pitchFamily="18" charset="0"/>
              </a:rPr>
              <a:t>Level 1.2</a:t>
            </a:r>
          </a:p>
        </p:txBody>
      </p:sp>
      <p:sp>
        <p:nvSpPr>
          <p:cNvPr id="4" name="Date Placeholder 3">
            <a:extLst>
              <a:ext uri="{FF2B5EF4-FFF2-40B4-BE49-F238E27FC236}">
                <a16:creationId xmlns:a16="http://schemas.microsoft.com/office/drawing/2014/main" id="{D7DB405B-A662-57B6-D32B-DC9504ED8BE6}"/>
              </a:ext>
            </a:extLst>
          </p:cNvPr>
          <p:cNvSpPr>
            <a:spLocks noGrp="1"/>
          </p:cNvSpPr>
          <p:nvPr>
            <p:ph type="dt" sz="half" idx="10"/>
          </p:nvPr>
        </p:nvSpPr>
        <p:spPr/>
        <p:txBody>
          <a:bodyPr/>
          <a:lstStyle/>
          <a:p>
            <a:r>
              <a:rPr lang="en-US"/>
              <a:t>26-10-2023</a:t>
            </a:r>
            <a:endParaRPr lang="en-IN"/>
          </a:p>
        </p:txBody>
      </p:sp>
      <p:sp>
        <p:nvSpPr>
          <p:cNvPr id="14" name="Slide Number Placeholder 13">
            <a:extLst>
              <a:ext uri="{FF2B5EF4-FFF2-40B4-BE49-F238E27FC236}">
                <a16:creationId xmlns:a16="http://schemas.microsoft.com/office/drawing/2014/main" id="{3359B0DE-81E7-55BE-D6C2-B44B00477999}"/>
              </a:ext>
            </a:extLst>
          </p:cNvPr>
          <p:cNvSpPr>
            <a:spLocks noGrp="1"/>
          </p:cNvSpPr>
          <p:nvPr>
            <p:ph type="sldNum" sz="quarter" idx="12"/>
          </p:nvPr>
        </p:nvSpPr>
        <p:spPr/>
        <p:txBody>
          <a:bodyPr/>
          <a:lstStyle/>
          <a:p>
            <a:fld id="{15F3BA2C-1A03-4A1E-8D11-7E65DDE5184F}" type="slidenum">
              <a:rPr lang="en-IN" smtClean="0"/>
              <a:t>14</a:t>
            </a:fld>
            <a:endParaRPr lang="en-IN"/>
          </a:p>
        </p:txBody>
      </p:sp>
      <p:pic>
        <p:nvPicPr>
          <p:cNvPr id="6" name="Graphic 13">
            <a:extLst>
              <a:ext uri="{FF2B5EF4-FFF2-40B4-BE49-F238E27FC236}">
                <a16:creationId xmlns:a16="http://schemas.microsoft.com/office/drawing/2014/main" id="{64E15AD6-F05F-16D7-08FE-15FED4FF16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8790" y="1788159"/>
            <a:ext cx="6154420" cy="3612515"/>
          </a:xfrm>
          <a:prstGeom prst="rect">
            <a:avLst/>
          </a:prstGeom>
        </p:spPr>
      </p:pic>
    </p:spTree>
    <p:extLst>
      <p:ext uri="{BB962C8B-B14F-4D97-AF65-F5344CB8AC3E}">
        <p14:creationId xmlns:p14="http://schemas.microsoft.com/office/powerpoint/2010/main" val="3456819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862B-B4C6-7D27-341B-9228F9B775B2}"/>
              </a:ext>
            </a:extLst>
          </p:cNvPr>
          <p:cNvSpPr>
            <a:spLocks noGrp="1"/>
          </p:cNvSpPr>
          <p:nvPr>
            <p:ph type="title"/>
          </p:nvPr>
        </p:nvSpPr>
        <p:spPr>
          <a:xfrm>
            <a:off x="1274561" y="306759"/>
            <a:ext cx="10058400" cy="1450757"/>
          </a:xfrm>
        </p:spPr>
        <p:txBody>
          <a:bodyPr>
            <a:normAutofit/>
          </a:bodyPr>
          <a:lstStyle/>
          <a:p>
            <a:r>
              <a:rPr lang="en-IN" sz="4000" dirty="0">
                <a:latin typeface="Times New Roman" panose="02020603050405020304" pitchFamily="18" charset="0"/>
                <a:cs typeface="Times New Roman" panose="02020603050405020304" pitchFamily="18" charset="0"/>
              </a:rPr>
              <a:t>Level 1.3</a:t>
            </a:r>
          </a:p>
        </p:txBody>
      </p:sp>
      <p:sp>
        <p:nvSpPr>
          <p:cNvPr id="5" name="Slide Number Placeholder 4">
            <a:extLst>
              <a:ext uri="{FF2B5EF4-FFF2-40B4-BE49-F238E27FC236}">
                <a16:creationId xmlns:a16="http://schemas.microsoft.com/office/drawing/2014/main" id="{56D74B5A-40C9-852C-4348-6F3ACD31608A}"/>
              </a:ext>
            </a:extLst>
          </p:cNvPr>
          <p:cNvSpPr>
            <a:spLocks noGrp="1"/>
          </p:cNvSpPr>
          <p:nvPr>
            <p:ph type="sldNum" sz="quarter" idx="12"/>
          </p:nvPr>
        </p:nvSpPr>
        <p:spPr/>
        <p:txBody>
          <a:bodyPr/>
          <a:lstStyle/>
          <a:p>
            <a:fld id="{15F3BA2C-1A03-4A1E-8D11-7E65DDE5184F}" type="slidenum">
              <a:rPr lang="en-IN" smtClean="0"/>
              <a:t>15</a:t>
            </a:fld>
            <a:endParaRPr lang="en-IN"/>
          </a:p>
        </p:txBody>
      </p:sp>
      <p:pic>
        <p:nvPicPr>
          <p:cNvPr id="3" name="Graphic 13">
            <a:extLst>
              <a:ext uri="{FF2B5EF4-FFF2-40B4-BE49-F238E27FC236}">
                <a16:creationId xmlns:a16="http://schemas.microsoft.com/office/drawing/2014/main" id="{9D41D4CE-912B-3115-80B5-C0FD1D96C1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8790" y="1788160"/>
            <a:ext cx="6154420" cy="4033906"/>
          </a:xfrm>
          <a:prstGeom prst="rect">
            <a:avLst/>
          </a:prstGeom>
        </p:spPr>
      </p:pic>
    </p:spTree>
    <p:extLst>
      <p:ext uri="{BB962C8B-B14F-4D97-AF65-F5344CB8AC3E}">
        <p14:creationId xmlns:p14="http://schemas.microsoft.com/office/powerpoint/2010/main" val="600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21DD-DA05-D189-3DF6-18018BDCC5C1}"/>
              </a:ext>
            </a:extLst>
          </p:cNvPr>
          <p:cNvSpPr>
            <a:spLocks noGrp="1"/>
          </p:cNvSpPr>
          <p:nvPr>
            <p:ph type="title"/>
          </p:nvPr>
        </p:nvSpPr>
        <p:spPr/>
        <p:txBody>
          <a:bodyPr/>
          <a:lstStyle/>
          <a:p>
            <a:r>
              <a:rPr lang="en-IN" dirty="0"/>
              <a:t>ER DIAGRAM</a:t>
            </a:r>
          </a:p>
        </p:txBody>
      </p:sp>
      <p:sp>
        <p:nvSpPr>
          <p:cNvPr id="3" name="Date Placeholder 2">
            <a:extLst>
              <a:ext uri="{FF2B5EF4-FFF2-40B4-BE49-F238E27FC236}">
                <a16:creationId xmlns:a16="http://schemas.microsoft.com/office/drawing/2014/main" id="{BBBD1696-4EFF-C118-21F8-14EC2873E7F3}"/>
              </a:ext>
            </a:extLst>
          </p:cNvPr>
          <p:cNvSpPr>
            <a:spLocks noGrp="1"/>
          </p:cNvSpPr>
          <p:nvPr>
            <p:ph type="dt" sz="half" idx="10"/>
          </p:nvPr>
        </p:nvSpPr>
        <p:spPr/>
        <p:txBody>
          <a:bodyPr/>
          <a:lstStyle/>
          <a:p>
            <a:r>
              <a:rPr lang="en-US"/>
              <a:t>26-10-2023</a:t>
            </a:r>
            <a:endParaRPr lang="en-IN"/>
          </a:p>
        </p:txBody>
      </p:sp>
      <p:sp>
        <p:nvSpPr>
          <p:cNvPr id="4" name="Slide Number Placeholder 3">
            <a:extLst>
              <a:ext uri="{FF2B5EF4-FFF2-40B4-BE49-F238E27FC236}">
                <a16:creationId xmlns:a16="http://schemas.microsoft.com/office/drawing/2014/main" id="{8451ED59-483A-CE4C-A0DD-9E713FBB8F96}"/>
              </a:ext>
            </a:extLst>
          </p:cNvPr>
          <p:cNvSpPr>
            <a:spLocks noGrp="1"/>
          </p:cNvSpPr>
          <p:nvPr>
            <p:ph type="sldNum" sz="quarter" idx="12"/>
          </p:nvPr>
        </p:nvSpPr>
        <p:spPr/>
        <p:txBody>
          <a:bodyPr/>
          <a:lstStyle/>
          <a:p>
            <a:fld id="{15F3BA2C-1A03-4A1E-8D11-7E65DDE5184F}" type="slidenum">
              <a:rPr lang="en-IN" smtClean="0"/>
              <a:t>16</a:t>
            </a:fld>
            <a:endParaRPr lang="en-IN"/>
          </a:p>
        </p:txBody>
      </p:sp>
      <p:pic>
        <p:nvPicPr>
          <p:cNvPr id="5" name="Graphic 1290820070">
            <a:extLst>
              <a:ext uri="{FF2B5EF4-FFF2-40B4-BE49-F238E27FC236}">
                <a16:creationId xmlns:a16="http://schemas.microsoft.com/office/drawing/2014/main" id="{2E5D9886-2B4D-3F58-753D-C19CC35812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0690" y="1737361"/>
            <a:ext cx="6230620" cy="3853212"/>
          </a:xfrm>
          <a:prstGeom prst="rect">
            <a:avLst/>
          </a:prstGeom>
        </p:spPr>
      </p:pic>
    </p:spTree>
    <p:extLst>
      <p:ext uri="{BB962C8B-B14F-4D97-AF65-F5344CB8AC3E}">
        <p14:creationId xmlns:p14="http://schemas.microsoft.com/office/powerpoint/2010/main" val="219786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743F-F225-29A5-C067-48EE70B6A501}"/>
              </a:ext>
            </a:extLst>
          </p:cNvPr>
          <p:cNvSpPr>
            <a:spLocks noGrp="1"/>
          </p:cNvSpPr>
          <p:nvPr>
            <p:ph type="title"/>
          </p:nvPr>
        </p:nvSpPr>
        <p:spPr>
          <a:xfrm>
            <a:off x="1126958" y="2434557"/>
            <a:ext cx="10515600" cy="1325563"/>
          </a:xfrm>
        </p:spPr>
        <p:txBody>
          <a:bodyPr/>
          <a:lstStyle/>
          <a:p>
            <a:pPr algn="ctr"/>
            <a:r>
              <a:rPr lang="en-IN" dirty="0">
                <a:latin typeface="Times New Roman" panose="02020603050405020304" pitchFamily="18" charset="0"/>
                <a:cs typeface="Times New Roman" panose="02020603050405020304" pitchFamily="18" charset="0"/>
              </a:rPr>
              <a:t>THANK YOU</a:t>
            </a:r>
          </a:p>
        </p:txBody>
      </p:sp>
      <p:sp>
        <p:nvSpPr>
          <p:cNvPr id="3" name="Date Placeholder 2">
            <a:extLst>
              <a:ext uri="{FF2B5EF4-FFF2-40B4-BE49-F238E27FC236}">
                <a16:creationId xmlns:a16="http://schemas.microsoft.com/office/drawing/2014/main" id="{65B877A3-4310-BC8E-5BBB-59F308BE7B1D}"/>
              </a:ext>
            </a:extLst>
          </p:cNvPr>
          <p:cNvSpPr>
            <a:spLocks noGrp="1"/>
          </p:cNvSpPr>
          <p:nvPr>
            <p:ph type="dt" sz="half" idx="10"/>
          </p:nvPr>
        </p:nvSpPr>
        <p:spPr/>
        <p:txBody>
          <a:bodyPr/>
          <a:lstStyle/>
          <a:p>
            <a:r>
              <a:rPr lang="en-US"/>
              <a:t>26-10-2023</a:t>
            </a:r>
            <a:endParaRPr lang="en-IN"/>
          </a:p>
        </p:txBody>
      </p:sp>
      <p:sp>
        <p:nvSpPr>
          <p:cNvPr id="5" name="Slide Number Placeholder 4">
            <a:extLst>
              <a:ext uri="{FF2B5EF4-FFF2-40B4-BE49-F238E27FC236}">
                <a16:creationId xmlns:a16="http://schemas.microsoft.com/office/drawing/2014/main" id="{665530AE-E360-C62C-48CF-DC791F7E5E6E}"/>
              </a:ext>
            </a:extLst>
          </p:cNvPr>
          <p:cNvSpPr>
            <a:spLocks noGrp="1"/>
          </p:cNvSpPr>
          <p:nvPr>
            <p:ph type="sldNum" sz="quarter" idx="12"/>
          </p:nvPr>
        </p:nvSpPr>
        <p:spPr/>
        <p:txBody>
          <a:bodyPr/>
          <a:lstStyle/>
          <a:p>
            <a:fld id="{15F3BA2C-1A03-4A1E-8D11-7E65DDE5184F}" type="slidenum">
              <a:rPr lang="en-IN" smtClean="0"/>
              <a:t>17</a:t>
            </a:fld>
            <a:endParaRPr lang="en-IN"/>
          </a:p>
        </p:txBody>
      </p:sp>
    </p:spTree>
    <p:extLst>
      <p:ext uri="{BB962C8B-B14F-4D97-AF65-F5344CB8AC3E}">
        <p14:creationId xmlns:p14="http://schemas.microsoft.com/office/powerpoint/2010/main" val="155319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E1B7-AE50-587A-9666-559B2C995A80}"/>
              </a:ext>
            </a:extLst>
          </p:cNvPr>
          <p:cNvSpPr>
            <a:spLocks noGrp="1"/>
          </p:cNvSpPr>
          <p:nvPr>
            <p:ph type="title"/>
          </p:nvPr>
        </p:nvSpPr>
        <p:spPr/>
        <p:txBody>
          <a:bodyPr/>
          <a:lstStyle/>
          <a:p>
            <a:r>
              <a:rPr lang="en-IN" dirty="0"/>
              <a:t>                                  </a:t>
            </a:r>
          </a:p>
        </p:txBody>
      </p:sp>
      <p:sp>
        <p:nvSpPr>
          <p:cNvPr id="6" name="TextBox 5">
            <a:extLst>
              <a:ext uri="{FF2B5EF4-FFF2-40B4-BE49-F238E27FC236}">
                <a16:creationId xmlns:a16="http://schemas.microsoft.com/office/drawing/2014/main" id="{C17431F2-097B-3E07-3FB1-31C4D26BC6C7}"/>
              </a:ext>
            </a:extLst>
          </p:cNvPr>
          <p:cNvSpPr txBox="1"/>
          <p:nvPr/>
        </p:nvSpPr>
        <p:spPr>
          <a:xfrm>
            <a:off x="3048778" y="2413338"/>
            <a:ext cx="6097554" cy="1785104"/>
          </a:xfrm>
          <a:prstGeom prst="rect">
            <a:avLst/>
          </a:prstGeom>
          <a:noFill/>
        </p:spPr>
        <p:txBody>
          <a:bodyPr wrap="square">
            <a:spAutoFit/>
          </a:bodyPr>
          <a:lstStyle/>
          <a:p>
            <a:r>
              <a:rPr lang="en-US" dirty="0"/>
              <a:t>                                           </a:t>
            </a:r>
            <a:r>
              <a:rPr lang="en-US" sz="2000" b="1" dirty="0"/>
              <a:t>GUIDED BY</a:t>
            </a:r>
          </a:p>
          <a:p>
            <a:endParaRPr lang="en-US" dirty="0"/>
          </a:p>
          <a:p>
            <a:r>
              <a:rPr lang="en-US" b="1" dirty="0"/>
              <a:t>                                     </a:t>
            </a:r>
            <a:r>
              <a:rPr lang="en-IN" b="1" i="0" dirty="0">
                <a:effectLst/>
                <a:latin typeface="Poppins" panose="00000500000000000000" pitchFamily="2" charset="0"/>
              </a:rPr>
              <a:t>Prof. </a:t>
            </a:r>
            <a:r>
              <a:rPr lang="en-IN" b="1" dirty="0">
                <a:latin typeface="Poppins" panose="00000500000000000000" pitchFamily="2" charset="0"/>
              </a:rPr>
              <a:t>PRIYA J D</a:t>
            </a:r>
            <a:endParaRPr lang="en-US" b="1" dirty="0"/>
          </a:p>
          <a:p>
            <a:r>
              <a:rPr lang="en-US" dirty="0"/>
              <a:t>                                    ASSISTANT PROFESSOR</a:t>
            </a:r>
          </a:p>
          <a:p>
            <a:r>
              <a:rPr lang="en-US" dirty="0"/>
              <a:t>                      MASTER OF COMPUTER APPLICATIONS</a:t>
            </a:r>
          </a:p>
          <a:p>
            <a:r>
              <a:rPr lang="en-US" dirty="0"/>
              <a:t>               MES COLLEGE OF ENGINEERING , KUTTIPPURAM</a:t>
            </a:r>
            <a:endParaRPr lang="en-IN" dirty="0"/>
          </a:p>
        </p:txBody>
      </p:sp>
      <p:sp>
        <p:nvSpPr>
          <p:cNvPr id="3" name="Date Placeholder 2">
            <a:extLst>
              <a:ext uri="{FF2B5EF4-FFF2-40B4-BE49-F238E27FC236}">
                <a16:creationId xmlns:a16="http://schemas.microsoft.com/office/drawing/2014/main" id="{254D043D-72C9-C7C9-22F5-6011D7E9D799}"/>
              </a:ext>
            </a:extLst>
          </p:cNvPr>
          <p:cNvSpPr>
            <a:spLocks noGrp="1"/>
          </p:cNvSpPr>
          <p:nvPr>
            <p:ph type="dt" sz="half" idx="10"/>
          </p:nvPr>
        </p:nvSpPr>
        <p:spPr/>
        <p:txBody>
          <a:bodyPr/>
          <a:lstStyle/>
          <a:p>
            <a:r>
              <a:rPr lang="en-US"/>
              <a:t>26-10-2023</a:t>
            </a:r>
            <a:endParaRPr lang="en-IN"/>
          </a:p>
        </p:txBody>
      </p:sp>
      <p:sp>
        <p:nvSpPr>
          <p:cNvPr id="5" name="Slide Number Placeholder 4">
            <a:extLst>
              <a:ext uri="{FF2B5EF4-FFF2-40B4-BE49-F238E27FC236}">
                <a16:creationId xmlns:a16="http://schemas.microsoft.com/office/drawing/2014/main" id="{62F13E18-0497-0B70-C0E8-C082897389F9}"/>
              </a:ext>
            </a:extLst>
          </p:cNvPr>
          <p:cNvSpPr>
            <a:spLocks noGrp="1"/>
          </p:cNvSpPr>
          <p:nvPr>
            <p:ph type="sldNum" sz="quarter" idx="12"/>
          </p:nvPr>
        </p:nvSpPr>
        <p:spPr/>
        <p:txBody>
          <a:bodyPr/>
          <a:lstStyle/>
          <a:p>
            <a:fld id="{15F3BA2C-1A03-4A1E-8D11-7E65DDE5184F}" type="slidenum">
              <a:rPr lang="en-IN" smtClean="0"/>
              <a:t>2</a:t>
            </a:fld>
            <a:endParaRPr lang="en-IN"/>
          </a:p>
        </p:txBody>
      </p:sp>
    </p:spTree>
    <p:extLst>
      <p:ext uri="{BB962C8B-B14F-4D97-AF65-F5344CB8AC3E}">
        <p14:creationId xmlns:p14="http://schemas.microsoft.com/office/powerpoint/2010/main" val="71976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6849-337D-AF19-478E-E96769936006}"/>
              </a:ext>
            </a:extLst>
          </p:cNvPr>
          <p:cNvSpPr>
            <a:spLocks noGrp="1"/>
          </p:cNvSpPr>
          <p:nvPr>
            <p:ph type="title"/>
          </p:nvPr>
        </p:nvSpPr>
        <p:spPr>
          <a:xfrm>
            <a:off x="761378" y="435893"/>
            <a:ext cx="10058400" cy="1450757"/>
          </a:xfrm>
        </p:spPr>
        <p:txBody>
          <a:bodyPr/>
          <a:lstStyle/>
          <a:p>
            <a:r>
              <a:rPr lang="en-IN" b="1" dirty="0">
                <a:latin typeface="Times New Roman" panose="02020603050405020304" pitchFamily="18" charset="0"/>
                <a:cs typeface="Times New Roman" panose="02020603050405020304" pitchFamily="18" charset="0"/>
              </a:rPr>
              <a:t>                    INTRODUCTION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D5781F-FED7-B225-2EB2-8444FBB3EAE0}"/>
              </a:ext>
            </a:extLst>
          </p:cNvPr>
          <p:cNvSpPr txBox="1"/>
          <p:nvPr/>
        </p:nvSpPr>
        <p:spPr>
          <a:xfrm>
            <a:off x="1996751" y="2285999"/>
            <a:ext cx="8070979" cy="2862322"/>
          </a:xfrm>
          <a:prstGeom prst="rect">
            <a:avLst/>
          </a:prstGeom>
          <a:noFill/>
        </p:spPr>
        <p:txBody>
          <a:bodyPr wrap="square">
            <a:spAutoFit/>
          </a:bodyPr>
          <a:lstStyle/>
          <a:p>
            <a:pPr lvl="1" algn="just"/>
            <a:r>
              <a:rPr lang="en-GB" dirty="0">
                <a:latin typeface="Times New Roman" panose="02020603050405020304" pitchFamily="18" charset="0"/>
                <a:cs typeface="Times New Roman" panose="02020603050405020304" pitchFamily="18" charset="0"/>
              </a:rPr>
              <a:t>The main objective of this project is to build an online bed slot booking platform, at pandemic condition like Covid 19 which allows a user to book a bed in a preferred hospital looking at the number of beds available. In the Covid Situation the main issue of the common people to get a bed and unavailability of oxygen and other treatment from hospital. This web application help the people to check the availability of the bed and book the bed. The project Bed Slot Booking System includes registration of patients, storing their details into the system .The software has the facility to give a unique id for every patient and stores the details of every patient automatically. It includes a facility to know the current status of availability of beds at each listed hospital.</a:t>
            </a:r>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F570B8F-9080-8684-523B-76EE65F1F790}"/>
              </a:ext>
            </a:extLst>
          </p:cNvPr>
          <p:cNvSpPr>
            <a:spLocks noGrp="1"/>
          </p:cNvSpPr>
          <p:nvPr>
            <p:ph type="dt" sz="half" idx="10"/>
          </p:nvPr>
        </p:nvSpPr>
        <p:spPr/>
        <p:txBody>
          <a:bodyPr/>
          <a:lstStyle/>
          <a:p>
            <a:r>
              <a:rPr lang="en-US"/>
              <a:t>26-10-2023</a:t>
            </a:r>
            <a:endParaRPr lang="en-IN"/>
          </a:p>
        </p:txBody>
      </p:sp>
      <p:sp>
        <p:nvSpPr>
          <p:cNvPr id="6" name="Slide Number Placeholder 5">
            <a:extLst>
              <a:ext uri="{FF2B5EF4-FFF2-40B4-BE49-F238E27FC236}">
                <a16:creationId xmlns:a16="http://schemas.microsoft.com/office/drawing/2014/main" id="{803F0880-458F-B5E3-64CD-8B6C4832FC1B}"/>
              </a:ext>
            </a:extLst>
          </p:cNvPr>
          <p:cNvSpPr>
            <a:spLocks noGrp="1"/>
          </p:cNvSpPr>
          <p:nvPr>
            <p:ph type="sldNum" sz="quarter" idx="12"/>
          </p:nvPr>
        </p:nvSpPr>
        <p:spPr/>
        <p:txBody>
          <a:bodyPr/>
          <a:lstStyle/>
          <a:p>
            <a:fld id="{15F3BA2C-1A03-4A1E-8D11-7E65DDE5184F}" type="slidenum">
              <a:rPr lang="en-IN" smtClean="0"/>
              <a:t>3</a:t>
            </a:fld>
            <a:endParaRPr lang="en-IN"/>
          </a:p>
        </p:txBody>
      </p:sp>
    </p:spTree>
    <p:extLst>
      <p:ext uri="{BB962C8B-B14F-4D97-AF65-F5344CB8AC3E}">
        <p14:creationId xmlns:p14="http://schemas.microsoft.com/office/powerpoint/2010/main" val="367951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E780-7562-E70F-1CA3-FCD313FE50E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018E96C4-5BB7-5AAD-DE72-917358392AF0}"/>
              </a:ext>
            </a:extLst>
          </p:cNvPr>
          <p:cNvSpPr txBox="1"/>
          <p:nvPr/>
        </p:nvSpPr>
        <p:spPr>
          <a:xfrm>
            <a:off x="1950099" y="2551836"/>
            <a:ext cx="7483150" cy="1754326"/>
          </a:xfrm>
          <a:prstGeom prst="rect">
            <a:avLst/>
          </a:prstGeom>
          <a:noFill/>
        </p:spPr>
        <p:txBody>
          <a:bodyPr wrap="square">
            <a:spAutoFit/>
          </a:bodyPr>
          <a:lstStyle/>
          <a:p>
            <a:pPr marL="602615" marR="0" lvl="0" indent="-457200" algn="l" defTabSz="914400" rtl="0" eaLnBrk="1" fontAlgn="auto" latinLnBrk="0" hangingPunct="1">
              <a:lnSpc>
                <a:spcPct val="100000"/>
              </a:lnSpc>
              <a:spcBef>
                <a:spcPts val="0"/>
              </a:spcBef>
              <a:spcAft>
                <a:spcPts val="0"/>
              </a:spcAft>
              <a:buClr>
                <a:srgbClr val="37474F"/>
              </a:buClr>
              <a:buSzPts val="1310"/>
              <a:buFont typeface="Wingdings" panose="05000000000000000000" pitchFamily="2" charset="2"/>
              <a:buChar char="q"/>
              <a:tabLst/>
              <a:defRPr/>
            </a:pPr>
            <a:r>
              <a:rPr kumimoji="0" lang="en-US" sz="1800" b="1" i="0" u="none" strike="noStrike" kern="0" cap="none" spc="0" normalizeH="0" baseline="0" noProof="0" dirty="0">
                <a:ln>
                  <a:noFill/>
                </a:ln>
                <a:effectLst/>
                <a:uLnTx/>
                <a:uFillTx/>
                <a:latin typeface="Raleway"/>
                <a:ea typeface="Raleway"/>
                <a:cs typeface="Raleway"/>
                <a:sym typeface="Raleway"/>
              </a:rPr>
              <a:t>Introduction</a:t>
            </a:r>
          </a:p>
          <a:p>
            <a:pPr marL="602615" marR="0" lvl="0" indent="-457200" algn="l" defTabSz="914400" rtl="0" eaLnBrk="1" fontAlgn="auto" latinLnBrk="0" hangingPunct="1">
              <a:lnSpc>
                <a:spcPct val="100000"/>
              </a:lnSpc>
              <a:spcBef>
                <a:spcPts val="0"/>
              </a:spcBef>
              <a:spcAft>
                <a:spcPts val="0"/>
              </a:spcAft>
              <a:buClr>
                <a:srgbClr val="37474F"/>
              </a:buClr>
              <a:buSzPts val="1310"/>
              <a:buFont typeface="Wingdings" panose="05000000000000000000" pitchFamily="2" charset="2"/>
              <a:buChar char="q"/>
              <a:tabLst/>
              <a:defRPr/>
            </a:pPr>
            <a:r>
              <a:rPr kumimoji="0" lang="en-US" sz="1800" b="1" i="0" u="none" strike="noStrike" kern="0" cap="none" spc="0" normalizeH="0" baseline="0" noProof="0" dirty="0">
                <a:ln>
                  <a:noFill/>
                </a:ln>
                <a:effectLst/>
                <a:uLnTx/>
                <a:uFillTx/>
                <a:latin typeface="Raleway"/>
                <a:ea typeface="Raleway"/>
                <a:cs typeface="Raleway"/>
                <a:sym typeface="Raleway"/>
              </a:rPr>
              <a:t>Modules</a:t>
            </a:r>
            <a:endParaRPr lang="en-US" sz="1800" b="1" kern="0" dirty="0">
              <a:latin typeface="Raleway"/>
              <a:ea typeface="Raleway"/>
              <a:cs typeface="Raleway"/>
              <a:sym typeface="Raleway"/>
            </a:endParaRPr>
          </a:p>
          <a:p>
            <a:pPr marL="602615" marR="0" lvl="0" indent="-457200" algn="l" defTabSz="914400" rtl="0" eaLnBrk="1" fontAlgn="auto" latinLnBrk="0" hangingPunct="1">
              <a:lnSpc>
                <a:spcPct val="100000"/>
              </a:lnSpc>
              <a:spcBef>
                <a:spcPts val="0"/>
              </a:spcBef>
              <a:spcAft>
                <a:spcPts val="0"/>
              </a:spcAft>
              <a:buClr>
                <a:srgbClr val="37474F"/>
              </a:buClr>
              <a:buSzPts val="1310"/>
              <a:buFont typeface="Wingdings" panose="05000000000000000000" pitchFamily="2" charset="2"/>
              <a:buChar char="q"/>
              <a:tabLst/>
              <a:defRPr/>
            </a:pPr>
            <a:r>
              <a:rPr kumimoji="0" lang="en-US" sz="1800" b="1" i="0" u="none" strike="noStrike" kern="0" cap="none" spc="0" normalizeH="0" baseline="0" noProof="0" dirty="0">
                <a:ln>
                  <a:noFill/>
                </a:ln>
                <a:effectLst/>
                <a:uLnTx/>
                <a:uFillTx/>
                <a:latin typeface="Raleway"/>
                <a:ea typeface="Raleway"/>
                <a:cs typeface="Raleway"/>
                <a:sym typeface="Raleway"/>
              </a:rPr>
              <a:t>Product Backlog</a:t>
            </a:r>
          </a:p>
          <a:p>
            <a:pPr marL="602615" marR="0" lvl="0" indent="-457200" algn="l" defTabSz="914400" rtl="0" eaLnBrk="1" fontAlgn="auto" latinLnBrk="0" hangingPunct="1">
              <a:lnSpc>
                <a:spcPct val="100000"/>
              </a:lnSpc>
              <a:spcBef>
                <a:spcPts val="0"/>
              </a:spcBef>
              <a:spcAft>
                <a:spcPts val="0"/>
              </a:spcAft>
              <a:buClr>
                <a:srgbClr val="37474F"/>
              </a:buClr>
              <a:buSzPts val="1310"/>
              <a:buFont typeface="Wingdings" panose="05000000000000000000" pitchFamily="2" charset="2"/>
              <a:buChar char="q"/>
              <a:tabLst/>
              <a:defRPr/>
            </a:pPr>
            <a:r>
              <a:rPr kumimoji="0" lang="en-US" sz="1800" b="1" i="0" u="none" strike="noStrike" kern="0" cap="none" spc="0" normalizeH="0" baseline="0" noProof="0" dirty="0">
                <a:ln>
                  <a:noFill/>
                </a:ln>
                <a:effectLst/>
                <a:uLnTx/>
                <a:uFillTx/>
                <a:latin typeface="Raleway"/>
                <a:ea typeface="Raleway"/>
                <a:cs typeface="Raleway"/>
                <a:sym typeface="Raleway"/>
              </a:rPr>
              <a:t>Project Plan</a:t>
            </a:r>
          </a:p>
          <a:p>
            <a:pPr marL="602615" marR="0" lvl="0" indent="-457200" algn="l" defTabSz="914400" rtl="0" eaLnBrk="1" fontAlgn="auto" latinLnBrk="0" hangingPunct="1">
              <a:lnSpc>
                <a:spcPct val="100000"/>
              </a:lnSpc>
              <a:spcBef>
                <a:spcPts val="0"/>
              </a:spcBef>
              <a:spcAft>
                <a:spcPts val="0"/>
              </a:spcAft>
              <a:buClr>
                <a:srgbClr val="37474F"/>
              </a:buClr>
              <a:buSzPts val="1310"/>
              <a:buFont typeface="Wingdings" panose="05000000000000000000" pitchFamily="2" charset="2"/>
              <a:buChar char="q"/>
              <a:tabLst/>
              <a:defRPr/>
            </a:pPr>
            <a:r>
              <a:rPr kumimoji="0" lang="en-US" sz="1800" b="1" i="0" u="none" strike="noStrike" kern="0" cap="none" spc="0" normalizeH="0" baseline="0" noProof="0" dirty="0">
                <a:ln>
                  <a:noFill/>
                </a:ln>
                <a:effectLst/>
                <a:uLnTx/>
                <a:uFillTx/>
                <a:latin typeface="Raleway"/>
                <a:ea typeface="Raleway"/>
                <a:cs typeface="Raleway"/>
                <a:sym typeface="Raleway"/>
              </a:rPr>
              <a:t>Sprint</a:t>
            </a:r>
            <a:endParaRPr lang="en-US" sz="1800" b="1" kern="0" dirty="0">
              <a:latin typeface="Raleway"/>
              <a:ea typeface="Raleway"/>
              <a:cs typeface="Raleway"/>
              <a:sym typeface="Raleway"/>
            </a:endParaRPr>
          </a:p>
          <a:p>
            <a:pPr marL="602615" marR="0" lvl="0" indent="-457200" algn="l" defTabSz="914400" rtl="0" eaLnBrk="1" fontAlgn="auto" latinLnBrk="0" hangingPunct="1">
              <a:lnSpc>
                <a:spcPct val="100000"/>
              </a:lnSpc>
              <a:spcBef>
                <a:spcPts val="0"/>
              </a:spcBef>
              <a:spcAft>
                <a:spcPts val="0"/>
              </a:spcAft>
              <a:buClr>
                <a:srgbClr val="37474F"/>
              </a:buClr>
              <a:buSzPts val="1310"/>
              <a:buFont typeface="Wingdings" panose="05000000000000000000" pitchFamily="2" charset="2"/>
              <a:buChar char="q"/>
              <a:tabLst/>
              <a:defRPr/>
            </a:pPr>
            <a:r>
              <a:rPr lang="en-US" sz="1800" b="1" kern="0" dirty="0">
                <a:latin typeface="Raleway"/>
                <a:sym typeface="Raleway"/>
              </a:rPr>
              <a:t>Data Flow Diagram</a:t>
            </a:r>
            <a:endParaRPr lang="en-IN" dirty="0"/>
          </a:p>
        </p:txBody>
      </p:sp>
      <p:sp>
        <p:nvSpPr>
          <p:cNvPr id="3" name="Date Placeholder 2">
            <a:extLst>
              <a:ext uri="{FF2B5EF4-FFF2-40B4-BE49-F238E27FC236}">
                <a16:creationId xmlns:a16="http://schemas.microsoft.com/office/drawing/2014/main" id="{D0A322AC-F399-BEE1-2754-6063B12B79D9}"/>
              </a:ext>
            </a:extLst>
          </p:cNvPr>
          <p:cNvSpPr>
            <a:spLocks noGrp="1"/>
          </p:cNvSpPr>
          <p:nvPr>
            <p:ph type="dt" sz="half" idx="10"/>
          </p:nvPr>
        </p:nvSpPr>
        <p:spPr/>
        <p:txBody>
          <a:bodyPr/>
          <a:lstStyle/>
          <a:p>
            <a:r>
              <a:rPr lang="en-US"/>
              <a:t>26-10-2023</a:t>
            </a:r>
            <a:endParaRPr lang="en-IN"/>
          </a:p>
        </p:txBody>
      </p:sp>
      <p:sp>
        <p:nvSpPr>
          <p:cNvPr id="6" name="Slide Number Placeholder 5">
            <a:extLst>
              <a:ext uri="{FF2B5EF4-FFF2-40B4-BE49-F238E27FC236}">
                <a16:creationId xmlns:a16="http://schemas.microsoft.com/office/drawing/2014/main" id="{00F54AE6-DC08-BA88-B3E0-4C1531724FC3}"/>
              </a:ext>
            </a:extLst>
          </p:cNvPr>
          <p:cNvSpPr>
            <a:spLocks noGrp="1"/>
          </p:cNvSpPr>
          <p:nvPr>
            <p:ph type="sldNum" sz="quarter" idx="12"/>
          </p:nvPr>
        </p:nvSpPr>
        <p:spPr/>
        <p:txBody>
          <a:bodyPr/>
          <a:lstStyle/>
          <a:p>
            <a:fld id="{15F3BA2C-1A03-4A1E-8D11-7E65DDE5184F}" type="slidenum">
              <a:rPr lang="en-IN" smtClean="0"/>
              <a:t>4</a:t>
            </a:fld>
            <a:endParaRPr lang="en-IN"/>
          </a:p>
        </p:txBody>
      </p:sp>
    </p:spTree>
    <p:extLst>
      <p:ext uri="{BB962C8B-B14F-4D97-AF65-F5344CB8AC3E}">
        <p14:creationId xmlns:p14="http://schemas.microsoft.com/office/powerpoint/2010/main" val="26737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E42B-DB30-197C-6FC1-6B61BFD3287B}"/>
              </a:ext>
            </a:extLst>
          </p:cNvPr>
          <p:cNvSpPr>
            <a:spLocks noGrp="1"/>
          </p:cNvSpPr>
          <p:nvPr>
            <p:ph type="title"/>
          </p:nvPr>
        </p:nvSpPr>
        <p:spPr>
          <a:xfrm>
            <a:off x="101082" y="88999"/>
            <a:ext cx="10515600" cy="1325563"/>
          </a:xfrm>
        </p:spPr>
        <p:txBody>
          <a:bodyPr/>
          <a:lstStyle/>
          <a:p>
            <a:r>
              <a:rPr lang="en-IN" b="1" dirty="0"/>
              <a:t>                                </a:t>
            </a:r>
            <a:r>
              <a:rPr lang="en-IN" b="1" dirty="0">
                <a:latin typeface="Times New Roman" panose="02020603050405020304" pitchFamily="18" charset="0"/>
                <a:cs typeface="Times New Roman" panose="02020603050405020304" pitchFamily="18" charset="0"/>
              </a:rPr>
              <a:t>MODULES</a:t>
            </a:r>
          </a:p>
        </p:txBody>
      </p:sp>
      <p:sp>
        <p:nvSpPr>
          <p:cNvPr id="5" name="TextBox 4">
            <a:extLst>
              <a:ext uri="{FF2B5EF4-FFF2-40B4-BE49-F238E27FC236}">
                <a16:creationId xmlns:a16="http://schemas.microsoft.com/office/drawing/2014/main" id="{5E696475-EC3D-3A62-5FFD-2A2FA52E7CA4}"/>
              </a:ext>
            </a:extLst>
          </p:cNvPr>
          <p:cNvSpPr txBox="1"/>
          <p:nvPr/>
        </p:nvSpPr>
        <p:spPr>
          <a:xfrm>
            <a:off x="1800808" y="1859340"/>
            <a:ext cx="7856375" cy="3970318"/>
          </a:xfrm>
          <a:prstGeom prst="rect">
            <a:avLst/>
          </a:prstGeom>
          <a:noFill/>
        </p:spPr>
        <p:txBody>
          <a:bodyPr wrap="square">
            <a:spAutoFit/>
          </a:bodyPr>
          <a:lstStyle/>
          <a:p>
            <a:pPr marL="342900" indent="-342900">
              <a:buAutoNum type="arabicParenR"/>
            </a:pPr>
            <a:r>
              <a:rPr lang="en-GB" sz="1800" dirty="0">
                <a:latin typeface="Times New Roman" panose="02020603050405020304" pitchFamily="18" charset="0"/>
                <a:cs typeface="Times New Roman" panose="02020603050405020304" pitchFamily="18" charset="0"/>
              </a:rPr>
              <a:t>ADMIN</a:t>
            </a:r>
          </a:p>
          <a:p>
            <a:pPr marL="285750" indent="-285750">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Login</a:t>
            </a:r>
          </a:p>
          <a:p>
            <a:pPr>
              <a:buClrTx/>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Add Hospital </a:t>
            </a:r>
          </a:p>
          <a:p>
            <a:pPr>
              <a:buClrTx/>
            </a:pPr>
            <a:r>
              <a:rPr lang="en-GB">
                <a:latin typeface="Times New Roman" panose="02020603050405020304" pitchFamily="18" charset="0"/>
                <a:cs typeface="Times New Roman" panose="02020603050405020304" pitchFamily="18" charset="0"/>
              </a:rPr>
              <a:t> </a:t>
            </a:r>
            <a:endParaRPr lang="en-GB" sz="1800" dirty="0">
              <a:latin typeface="Times New Roman" panose="02020603050405020304" pitchFamily="18" charset="0"/>
              <a:cs typeface="Times New Roman" panose="02020603050405020304" pitchFamily="18" charset="0"/>
            </a:endParaRPr>
          </a:p>
          <a:p>
            <a:pPr>
              <a:buClrTx/>
            </a:pP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2)HOSPITAL</a:t>
            </a:r>
          </a:p>
          <a:p>
            <a:pPr>
              <a:buClrTx/>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Login </a:t>
            </a:r>
          </a:p>
          <a:p>
            <a:pPr>
              <a:buClrTx/>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Add , delete, update, edit hospital bed details</a:t>
            </a:r>
          </a:p>
          <a:p>
            <a:pPr>
              <a:buClrTx/>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 3)USER </a:t>
            </a:r>
          </a:p>
          <a:p>
            <a:pPr>
              <a:buClrTx/>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Login </a:t>
            </a:r>
          </a:p>
          <a:p>
            <a:pPr>
              <a:buClrTx/>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Register </a:t>
            </a:r>
          </a:p>
          <a:p>
            <a:pPr>
              <a:buClrTx/>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Book Bed Slot </a:t>
            </a:r>
          </a:p>
          <a:p>
            <a:pPr>
              <a:buClrTx/>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View</a:t>
            </a:r>
            <a:r>
              <a:rPr lang="en-GB" sz="1800" dirty="0">
                <a:latin typeface="Times New Roman" panose="02020603050405020304" pitchFamily="18" charset="0"/>
                <a:cs typeface="Times New Roman" panose="02020603050405020304" pitchFamily="18" charset="0"/>
              </a:rPr>
              <a:t> detail</a:t>
            </a:r>
            <a:endParaRPr lang="en-IN" sz="18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6572E27-D502-24A7-868B-54988F5D4F83}"/>
              </a:ext>
            </a:extLst>
          </p:cNvPr>
          <p:cNvSpPr>
            <a:spLocks noGrp="1"/>
          </p:cNvSpPr>
          <p:nvPr>
            <p:ph type="dt" sz="half" idx="10"/>
          </p:nvPr>
        </p:nvSpPr>
        <p:spPr/>
        <p:txBody>
          <a:bodyPr/>
          <a:lstStyle/>
          <a:p>
            <a:r>
              <a:rPr lang="en-US"/>
              <a:t>26-10-2023</a:t>
            </a:r>
            <a:endParaRPr lang="en-IN"/>
          </a:p>
        </p:txBody>
      </p:sp>
      <p:sp>
        <p:nvSpPr>
          <p:cNvPr id="6" name="Slide Number Placeholder 5">
            <a:extLst>
              <a:ext uri="{FF2B5EF4-FFF2-40B4-BE49-F238E27FC236}">
                <a16:creationId xmlns:a16="http://schemas.microsoft.com/office/drawing/2014/main" id="{7469D3EC-224F-12EB-E4AE-EC2686F8EEB5}"/>
              </a:ext>
            </a:extLst>
          </p:cNvPr>
          <p:cNvSpPr>
            <a:spLocks noGrp="1"/>
          </p:cNvSpPr>
          <p:nvPr>
            <p:ph type="sldNum" sz="quarter" idx="12"/>
          </p:nvPr>
        </p:nvSpPr>
        <p:spPr/>
        <p:txBody>
          <a:bodyPr/>
          <a:lstStyle/>
          <a:p>
            <a:fld id="{15F3BA2C-1A03-4A1E-8D11-7E65DDE5184F}" type="slidenum">
              <a:rPr lang="en-IN" smtClean="0"/>
              <a:t>5</a:t>
            </a:fld>
            <a:endParaRPr lang="en-IN"/>
          </a:p>
        </p:txBody>
      </p:sp>
    </p:spTree>
    <p:extLst>
      <p:ext uri="{BB962C8B-B14F-4D97-AF65-F5344CB8AC3E}">
        <p14:creationId xmlns:p14="http://schemas.microsoft.com/office/powerpoint/2010/main" val="174993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subTitle" idx="1"/>
          </p:nvPr>
        </p:nvSpPr>
        <p:spPr>
          <a:xfrm>
            <a:off x="1002332" y="211643"/>
            <a:ext cx="8065467" cy="622000"/>
          </a:xfrm>
          <a:prstGeom prst="rect">
            <a:avLst/>
          </a:prstGeom>
          <a:noFill/>
          <a:ln>
            <a:noFill/>
          </a:ln>
        </p:spPr>
        <p:txBody>
          <a:bodyPr spcFirstLastPara="1" vert="horz" wrap="square" lIns="121900" tIns="121900" rIns="121900" bIns="121900" rtlCol="0" anchor="t" anchorCtr="0">
            <a:noAutofit/>
          </a:bodyPr>
          <a:lstStyle/>
          <a:p>
            <a:pPr>
              <a:lnSpc>
                <a:spcPct val="70000"/>
              </a:lnSpc>
              <a:spcBef>
                <a:spcPts val="0"/>
              </a:spcBef>
              <a:buSzPts val="2100"/>
            </a:pPr>
            <a:r>
              <a:rPr lang="en" sz="3733" b="1" dirty="0">
                <a:solidFill>
                  <a:srgbClr val="262626"/>
                </a:solidFill>
                <a:latin typeface="Raleway"/>
                <a:ea typeface="Raleway"/>
                <a:cs typeface="Raleway"/>
                <a:sym typeface="Raleway"/>
              </a:rPr>
              <a:t>DEVELOPMENT ENVIRONMENT</a:t>
            </a:r>
            <a:endParaRPr sz="3733" b="1" dirty="0">
              <a:solidFill>
                <a:srgbClr val="262626"/>
              </a:solidFill>
              <a:latin typeface="Raleway"/>
              <a:ea typeface="Raleway"/>
              <a:cs typeface="Raleway"/>
              <a:sym typeface="Raleway"/>
            </a:endParaRPr>
          </a:p>
          <a:p>
            <a:pPr>
              <a:lnSpc>
                <a:spcPct val="80000"/>
              </a:lnSpc>
              <a:spcBef>
                <a:spcPts val="0"/>
              </a:spcBef>
              <a:buSzPts val="2100"/>
            </a:pPr>
            <a:endParaRPr dirty="0"/>
          </a:p>
        </p:txBody>
      </p:sp>
      <p:sp>
        <p:nvSpPr>
          <p:cNvPr id="136" name="Google Shape;136;p13"/>
          <p:cNvSpPr txBox="1"/>
          <p:nvPr/>
        </p:nvSpPr>
        <p:spPr>
          <a:xfrm>
            <a:off x="1002333" y="959700"/>
            <a:ext cx="4838400" cy="1826357"/>
          </a:xfrm>
          <a:prstGeom prst="rect">
            <a:avLst/>
          </a:prstGeom>
          <a:noFill/>
          <a:ln>
            <a:noFill/>
          </a:ln>
        </p:spPr>
        <p:txBody>
          <a:bodyPr spcFirstLastPara="1" wrap="square" lIns="121900" tIns="121900" rIns="121900" bIns="121900" anchor="t" anchorCtr="0">
            <a:spAutoFit/>
          </a:bodyPr>
          <a:lstStyle/>
          <a:p>
            <a:pPr>
              <a:buClr>
                <a:srgbClr val="000000"/>
              </a:buClr>
              <a:buSzPts val="1700"/>
            </a:pPr>
            <a:r>
              <a:rPr lang="en" sz="2267" b="1">
                <a:solidFill>
                  <a:srgbClr val="000000"/>
                </a:solidFill>
                <a:latin typeface="Average"/>
                <a:ea typeface="Average"/>
                <a:cs typeface="Average"/>
                <a:sym typeface="Average"/>
              </a:rPr>
              <a:t>SOFTWARE SPECIFICATION</a:t>
            </a:r>
            <a:endParaRPr sz="2267" b="1">
              <a:solidFill>
                <a:srgbClr val="000000"/>
              </a:solidFill>
              <a:latin typeface="Average"/>
              <a:ea typeface="Average"/>
              <a:cs typeface="Average"/>
              <a:sym typeface="Average"/>
            </a:endParaRPr>
          </a:p>
          <a:p>
            <a:pPr>
              <a:buClr>
                <a:srgbClr val="000000"/>
              </a:buClr>
              <a:buSzPts val="1700"/>
            </a:pPr>
            <a:endParaRPr sz="2267" b="1">
              <a:solidFill>
                <a:srgbClr val="000000"/>
              </a:solidFill>
              <a:latin typeface="Average"/>
              <a:ea typeface="Average"/>
              <a:cs typeface="Average"/>
              <a:sym typeface="Average"/>
            </a:endParaRPr>
          </a:p>
          <a:p>
            <a:pPr>
              <a:buClr>
                <a:srgbClr val="000000"/>
              </a:buClr>
              <a:buSzPts val="1500"/>
            </a:pPr>
            <a:endParaRPr sz="2000">
              <a:solidFill>
                <a:srgbClr val="000000"/>
              </a:solidFill>
              <a:latin typeface="Average"/>
              <a:ea typeface="Average"/>
              <a:cs typeface="Average"/>
              <a:sym typeface="Average"/>
            </a:endParaRPr>
          </a:p>
          <a:p>
            <a:pPr>
              <a:buClr>
                <a:srgbClr val="000000"/>
              </a:buClr>
              <a:buSzPts val="1400"/>
            </a:pPr>
            <a:endParaRPr sz="1867" b="1">
              <a:solidFill>
                <a:srgbClr val="000000"/>
              </a:solidFill>
              <a:latin typeface="Average"/>
              <a:ea typeface="Average"/>
              <a:cs typeface="Average"/>
              <a:sym typeface="Average"/>
            </a:endParaRPr>
          </a:p>
          <a:p>
            <a:pPr>
              <a:buClr>
                <a:srgbClr val="000000"/>
              </a:buClr>
              <a:buSzPts val="1400"/>
            </a:pPr>
            <a:endParaRPr sz="1867">
              <a:solidFill>
                <a:srgbClr val="000000"/>
              </a:solidFill>
              <a:latin typeface="Average"/>
              <a:ea typeface="Average"/>
              <a:cs typeface="Average"/>
              <a:sym typeface="Average"/>
            </a:endParaRPr>
          </a:p>
        </p:txBody>
      </p:sp>
      <p:sp>
        <p:nvSpPr>
          <p:cNvPr id="137" name="Google Shape;137;p13"/>
          <p:cNvSpPr txBox="1"/>
          <p:nvPr/>
        </p:nvSpPr>
        <p:spPr>
          <a:xfrm>
            <a:off x="1234700" y="1497400"/>
            <a:ext cx="4838400" cy="3054194"/>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500"/>
            </a:pPr>
            <a:r>
              <a:rPr lang="en" sz="2000">
                <a:solidFill>
                  <a:srgbClr val="000000"/>
                </a:solidFill>
                <a:latin typeface="Average"/>
                <a:ea typeface="Average"/>
                <a:cs typeface="Average"/>
                <a:sym typeface="Average"/>
              </a:rPr>
              <a:t>Operating System</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Frond End</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Coding language</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Framework</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Backend</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IDE</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Browser</a:t>
            </a:r>
            <a:endParaRPr sz="2000">
              <a:solidFill>
                <a:srgbClr val="000000"/>
              </a:solidFill>
              <a:latin typeface="Average"/>
              <a:ea typeface="Average"/>
              <a:cs typeface="Average"/>
              <a:sym typeface="Average"/>
            </a:endParaRPr>
          </a:p>
          <a:p>
            <a:pPr>
              <a:lnSpc>
                <a:spcPct val="115000"/>
              </a:lnSpc>
              <a:buClr>
                <a:srgbClr val="000000"/>
              </a:buClr>
              <a:buSzPts val="1400"/>
            </a:pPr>
            <a:endParaRPr sz="1867">
              <a:solidFill>
                <a:srgbClr val="000000"/>
              </a:solidFill>
              <a:latin typeface="Average"/>
              <a:ea typeface="Average"/>
              <a:cs typeface="Average"/>
              <a:sym typeface="Average"/>
            </a:endParaRPr>
          </a:p>
        </p:txBody>
      </p:sp>
      <p:sp>
        <p:nvSpPr>
          <p:cNvPr id="138" name="Google Shape;138;p13"/>
          <p:cNvSpPr txBox="1"/>
          <p:nvPr/>
        </p:nvSpPr>
        <p:spPr>
          <a:xfrm>
            <a:off x="3269067" y="1526367"/>
            <a:ext cx="4838400" cy="2723782"/>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500"/>
            </a:pPr>
            <a:r>
              <a:rPr lang="en" sz="2000" dirty="0">
                <a:solidFill>
                  <a:srgbClr val="000000"/>
                </a:solidFill>
                <a:latin typeface="Average"/>
                <a:ea typeface="Average"/>
                <a:cs typeface="Average"/>
                <a:sym typeface="Average"/>
              </a:rPr>
              <a:t>: Windows 7 or above</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 HTML,CSS ,JAVASCRIPT,Bootstrap</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:Python</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:Flask</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:SQLAlchemy</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 Visual Studio Code</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:Internet Explorer / Chrome / FireFox</a:t>
            </a:r>
            <a:endParaRPr sz="2000" dirty="0">
              <a:solidFill>
                <a:srgbClr val="000000"/>
              </a:solidFill>
              <a:latin typeface="Average"/>
              <a:ea typeface="Average"/>
              <a:cs typeface="Average"/>
              <a:sym typeface="Average"/>
            </a:endParaRPr>
          </a:p>
        </p:txBody>
      </p:sp>
      <p:sp>
        <p:nvSpPr>
          <p:cNvPr id="139" name="Google Shape;139;p13"/>
          <p:cNvSpPr txBox="1"/>
          <p:nvPr/>
        </p:nvSpPr>
        <p:spPr>
          <a:xfrm>
            <a:off x="988133" y="4509000"/>
            <a:ext cx="4838400" cy="1826357"/>
          </a:xfrm>
          <a:prstGeom prst="rect">
            <a:avLst/>
          </a:prstGeom>
          <a:noFill/>
          <a:ln>
            <a:noFill/>
          </a:ln>
        </p:spPr>
        <p:txBody>
          <a:bodyPr spcFirstLastPara="1" wrap="square" lIns="121900" tIns="121900" rIns="121900" bIns="121900" anchor="t" anchorCtr="0">
            <a:spAutoFit/>
          </a:bodyPr>
          <a:lstStyle/>
          <a:p>
            <a:pPr>
              <a:buClr>
                <a:srgbClr val="000000"/>
              </a:buClr>
              <a:buSzPts val="1700"/>
            </a:pPr>
            <a:r>
              <a:rPr lang="en" sz="2267" b="1">
                <a:solidFill>
                  <a:srgbClr val="000000"/>
                </a:solidFill>
                <a:latin typeface="Average"/>
                <a:ea typeface="Average"/>
                <a:cs typeface="Average"/>
                <a:sym typeface="Average"/>
              </a:rPr>
              <a:t>HARDWARE SPECIFICATION</a:t>
            </a:r>
            <a:endParaRPr sz="2267" b="1">
              <a:solidFill>
                <a:srgbClr val="000000"/>
              </a:solidFill>
              <a:latin typeface="Average"/>
              <a:ea typeface="Average"/>
              <a:cs typeface="Average"/>
              <a:sym typeface="Average"/>
            </a:endParaRPr>
          </a:p>
          <a:p>
            <a:pPr>
              <a:buClr>
                <a:srgbClr val="000000"/>
              </a:buClr>
              <a:buSzPts val="1700"/>
            </a:pPr>
            <a:endParaRPr sz="2267" b="1">
              <a:solidFill>
                <a:srgbClr val="000000"/>
              </a:solidFill>
              <a:latin typeface="Average"/>
              <a:ea typeface="Average"/>
              <a:cs typeface="Average"/>
              <a:sym typeface="Average"/>
            </a:endParaRPr>
          </a:p>
          <a:p>
            <a:pPr>
              <a:buClr>
                <a:srgbClr val="000000"/>
              </a:buClr>
              <a:buSzPts val="1500"/>
            </a:pPr>
            <a:endParaRPr sz="2000">
              <a:solidFill>
                <a:srgbClr val="000000"/>
              </a:solidFill>
              <a:latin typeface="Average"/>
              <a:ea typeface="Average"/>
              <a:cs typeface="Average"/>
              <a:sym typeface="Average"/>
            </a:endParaRPr>
          </a:p>
          <a:p>
            <a:pPr>
              <a:buClr>
                <a:srgbClr val="000000"/>
              </a:buClr>
              <a:buSzPts val="1400"/>
            </a:pPr>
            <a:endParaRPr sz="1867" b="1">
              <a:solidFill>
                <a:srgbClr val="000000"/>
              </a:solidFill>
              <a:latin typeface="Average"/>
              <a:ea typeface="Average"/>
              <a:cs typeface="Average"/>
              <a:sym typeface="Average"/>
            </a:endParaRPr>
          </a:p>
          <a:p>
            <a:pPr>
              <a:buClr>
                <a:srgbClr val="000000"/>
              </a:buClr>
              <a:buSzPts val="1400"/>
            </a:pPr>
            <a:endParaRPr sz="1867">
              <a:solidFill>
                <a:srgbClr val="000000"/>
              </a:solidFill>
              <a:latin typeface="Average"/>
              <a:ea typeface="Average"/>
              <a:cs typeface="Average"/>
              <a:sym typeface="Average"/>
            </a:endParaRPr>
          </a:p>
        </p:txBody>
      </p:sp>
      <p:sp>
        <p:nvSpPr>
          <p:cNvPr id="140" name="Google Shape;140;p13"/>
          <p:cNvSpPr txBox="1"/>
          <p:nvPr/>
        </p:nvSpPr>
        <p:spPr>
          <a:xfrm>
            <a:off x="1220500" y="5046701"/>
            <a:ext cx="4838400" cy="1308010"/>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500"/>
            </a:pPr>
            <a:r>
              <a:rPr lang="en" sz="2000">
                <a:solidFill>
                  <a:srgbClr val="000000"/>
                </a:solidFill>
                <a:latin typeface="Average"/>
                <a:ea typeface="Average"/>
                <a:cs typeface="Average"/>
                <a:sym typeface="Average"/>
              </a:rPr>
              <a:t>Processor</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Hard Disk</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RAM</a:t>
            </a:r>
            <a:endParaRPr sz="2000">
              <a:solidFill>
                <a:srgbClr val="000000"/>
              </a:solidFill>
              <a:latin typeface="Average"/>
              <a:ea typeface="Average"/>
              <a:cs typeface="Average"/>
              <a:sym typeface="Average"/>
            </a:endParaRPr>
          </a:p>
        </p:txBody>
      </p:sp>
      <p:sp>
        <p:nvSpPr>
          <p:cNvPr id="141" name="Google Shape;141;p13"/>
          <p:cNvSpPr txBox="1"/>
          <p:nvPr/>
        </p:nvSpPr>
        <p:spPr>
          <a:xfrm>
            <a:off x="3254867" y="5075668"/>
            <a:ext cx="4838400" cy="1308010"/>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500"/>
            </a:pPr>
            <a:r>
              <a:rPr lang="en" sz="2000" dirty="0">
                <a:solidFill>
                  <a:srgbClr val="000000"/>
                </a:solidFill>
                <a:latin typeface="Average"/>
                <a:ea typeface="Average"/>
                <a:cs typeface="Average"/>
                <a:sym typeface="Average"/>
              </a:rPr>
              <a:t>:  i3 or above</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:80GB</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:4GB or Above</a:t>
            </a:r>
            <a:endParaRPr sz="2000" dirty="0">
              <a:solidFill>
                <a:srgbClr val="000000"/>
              </a:solidFill>
              <a:latin typeface="Average"/>
              <a:ea typeface="Average"/>
              <a:cs typeface="Average"/>
              <a:sym typeface="Average"/>
            </a:endParaRPr>
          </a:p>
        </p:txBody>
      </p:sp>
      <p:sp>
        <p:nvSpPr>
          <p:cNvPr id="2" name="Date Placeholder 1">
            <a:extLst>
              <a:ext uri="{FF2B5EF4-FFF2-40B4-BE49-F238E27FC236}">
                <a16:creationId xmlns:a16="http://schemas.microsoft.com/office/drawing/2014/main" id="{87B37157-19D3-FCA8-973B-4B419633D9F1}"/>
              </a:ext>
            </a:extLst>
          </p:cNvPr>
          <p:cNvSpPr>
            <a:spLocks noGrp="1"/>
          </p:cNvSpPr>
          <p:nvPr>
            <p:ph type="dt" sz="half" idx="10"/>
          </p:nvPr>
        </p:nvSpPr>
        <p:spPr/>
        <p:txBody>
          <a:bodyPr/>
          <a:lstStyle/>
          <a:p>
            <a:r>
              <a:rPr lang="en-US"/>
              <a:t>26-10-2023</a:t>
            </a:r>
            <a:endParaRPr lang="en-IN"/>
          </a:p>
        </p:txBody>
      </p:sp>
      <p:sp>
        <p:nvSpPr>
          <p:cNvPr id="4" name="Slide Number Placeholder 3">
            <a:extLst>
              <a:ext uri="{FF2B5EF4-FFF2-40B4-BE49-F238E27FC236}">
                <a16:creationId xmlns:a16="http://schemas.microsoft.com/office/drawing/2014/main" id="{81385528-0C8F-5324-E02E-C30462C097F9}"/>
              </a:ext>
            </a:extLst>
          </p:cNvPr>
          <p:cNvSpPr>
            <a:spLocks noGrp="1"/>
          </p:cNvSpPr>
          <p:nvPr>
            <p:ph type="sldNum" sz="quarter" idx="12"/>
          </p:nvPr>
        </p:nvSpPr>
        <p:spPr/>
        <p:txBody>
          <a:bodyPr/>
          <a:lstStyle/>
          <a:p>
            <a:fld id="{15F3BA2C-1A03-4A1E-8D11-7E65DDE5184F}"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98" name="Google Shape;98;p7"/>
          <p:cNvGraphicFramePr/>
          <p:nvPr>
            <p:extLst>
              <p:ext uri="{D42A27DB-BD31-4B8C-83A1-F6EECF244321}">
                <p14:modId xmlns:p14="http://schemas.microsoft.com/office/powerpoint/2010/main" val="863018224"/>
              </p:ext>
            </p:extLst>
          </p:nvPr>
        </p:nvGraphicFramePr>
        <p:xfrm>
          <a:off x="825192" y="1374551"/>
          <a:ext cx="10927833" cy="4682869"/>
        </p:xfrm>
        <a:graphic>
          <a:graphicData uri="http://schemas.openxmlformats.org/drawingml/2006/table">
            <a:tbl>
              <a:tblPr>
                <a:noFill/>
              </a:tblPr>
              <a:tblGrid>
                <a:gridCol w="1257033">
                  <a:extLst>
                    <a:ext uri="{9D8B030D-6E8A-4147-A177-3AD203B41FA5}">
                      <a16:colId xmlns:a16="http://schemas.microsoft.com/office/drawing/2014/main" val="20000"/>
                    </a:ext>
                  </a:extLst>
                </a:gridCol>
                <a:gridCol w="2524467">
                  <a:extLst>
                    <a:ext uri="{9D8B030D-6E8A-4147-A177-3AD203B41FA5}">
                      <a16:colId xmlns:a16="http://schemas.microsoft.com/office/drawing/2014/main" val="20001"/>
                    </a:ext>
                  </a:extLst>
                </a:gridCol>
                <a:gridCol w="1268833">
                  <a:extLst>
                    <a:ext uri="{9D8B030D-6E8A-4147-A177-3AD203B41FA5}">
                      <a16:colId xmlns:a16="http://schemas.microsoft.com/office/drawing/2014/main" val="20002"/>
                    </a:ext>
                  </a:extLst>
                </a:gridCol>
                <a:gridCol w="1476997">
                  <a:extLst>
                    <a:ext uri="{9D8B030D-6E8A-4147-A177-3AD203B41FA5}">
                      <a16:colId xmlns:a16="http://schemas.microsoft.com/office/drawing/2014/main" val="20003"/>
                    </a:ext>
                  </a:extLst>
                </a:gridCol>
                <a:gridCol w="2178270">
                  <a:extLst>
                    <a:ext uri="{9D8B030D-6E8A-4147-A177-3AD203B41FA5}">
                      <a16:colId xmlns:a16="http://schemas.microsoft.com/office/drawing/2014/main" val="20004"/>
                    </a:ext>
                  </a:extLst>
                </a:gridCol>
                <a:gridCol w="2222233">
                  <a:extLst>
                    <a:ext uri="{9D8B030D-6E8A-4147-A177-3AD203B41FA5}">
                      <a16:colId xmlns:a16="http://schemas.microsoft.com/office/drawing/2014/main" val="20005"/>
                    </a:ext>
                  </a:extLst>
                </a:gridCol>
              </a:tblGrid>
              <a:tr h="954267">
                <a:tc>
                  <a:txBody>
                    <a:bodyPr/>
                    <a:lstStyle/>
                    <a:p>
                      <a:pPr marL="68580"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lt1"/>
                        </a:solidFill>
                        <a:latin typeface="Arial"/>
                        <a:ea typeface="Arial"/>
                        <a:cs typeface="Arial"/>
                        <a:sym typeface="Arial"/>
                      </a:endParaRPr>
                    </a:p>
                    <a:p>
                      <a:pPr marL="68580"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lt1"/>
                          </a:solidFill>
                          <a:latin typeface="Arial"/>
                          <a:ea typeface="Arial"/>
                          <a:cs typeface="Arial"/>
                          <a:sym typeface="Arial"/>
                        </a:rPr>
                        <a:t>ID</a:t>
                      </a:r>
                      <a:endParaRPr sz="2100" b="1" u="none" strike="noStrike" cap="none" dirty="0">
                        <a:solidFill>
                          <a:schemeClr val="lt1"/>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4"/>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a:solidFill>
                          <a:schemeClr val="lt1"/>
                        </a:solidFill>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a:solidFill>
                            <a:schemeClr val="lt1"/>
                          </a:solidFill>
                          <a:latin typeface="Arial"/>
                          <a:ea typeface="Arial"/>
                          <a:cs typeface="Arial"/>
                          <a:sym typeface="Arial"/>
                        </a:rPr>
                        <a:t>PRIORITY</a:t>
                      </a:r>
                      <a:endParaRPr sz="2100" b="1" u="none" strike="noStrike" cap="none">
                        <a:solidFill>
                          <a:schemeClr val="lt1"/>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4"/>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a:solidFill>
                          <a:schemeClr val="lt1"/>
                        </a:solidFill>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a:solidFill>
                            <a:schemeClr val="lt1"/>
                          </a:solidFill>
                          <a:latin typeface="Arial"/>
                          <a:ea typeface="Arial"/>
                          <a:cs typeface="Arial"/>
                          <a:sym typeface="Arial"/>
                        </a:rPr>
                        <a:t>SIZE</a:t>
                      </a:r>
                      <a:endParaRPr sz="1900" u="none" strike="noStrike" cap="none">
                        <a:solidFill>
                          <a:schemeClr val="lt1"/>
                        </a:solidFil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a:solidFill>
                            <a:schemeClr val="lt1"/>
                          </a:solidFill>
                          <a:latin typeface="Arial"/>
                          <a:ea typeface="Arial"/>
                          <a:cs typeface="Arial"/>
                          <a:sym typeface="Arial"/>
                        </a:rPr>
                        <a:t>(</a:t>
                      </a:r>
                      <a:r>
                        <a:rPr lang="en" sz="2100" b="1" u="none" strike="noStrike" cap="none">
                          <a:solidFill>
                            <a:schemeClr val="lt1"/>
                          </a:solidFill>
                        </a:rPr>
                        <a:t>Hours</a:t>
                      </a:r>
                      <a:r>
                        <a:rPr lang="en" sz="2100" b="1" u="none" strike="noStrike" cap="none">
                          <a:solidFill>
                            <a:schemeClr val="lt1"/>
                          </a:solidFill>
                          <a:latin typeface="Arial"/>
                          <a:ea typeface="Arial"/>
                          <a:cs typeface="Arial"/>
                          <a:sym typeface="Arial"/>
                        </a:rPr>
                        <a:t>)</a:t>
                      </a:r>
                      <a:endParaRPr sz="2100" b="1" u="none" strike="noStrike" cap="none">
                        <a:solidFill>
                          <a:schemeClr val="lt1"/>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4"/>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lt1"/>
                        </a:solidFill>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lt1"/>
                          </a:solidFill>
                          <a:latin typeface="Arial"/>
                          <a:ea typeface="Arial"/>
                          <a:cs typeface="Arial"/>
                          <a:sym typeface="Arial"/>
                        </a:rPr>
                        <a:t>SPRINT</a:t>
                      </a:r>
                      <a:endParaRPr sz="2100" b="1" u="none" strike="noStrike" cap="none" dirty="0">
                        <a:solidFill>
                          <a:schemeClr val="lt1"/>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4"/>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a:solidFill>
                          <a:schemeClr val="lt1"/>
                        </a:solidFill>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a:solidFill>
                            <a:schemeClr val="lt1"/>
                          </a:solidFill>
                          <a:latin typeface="Arial"/>
                          <a:ea typeface="Arial"/>
                          <a:cs typeface="Arial"/>
                          <a:sym typeface="Arial"/>
                        </a:rPr>
                        <a:t>STATUS</a:t>
                      </a:r>
                      <a:endParaRPr sz="2100" b="1" u="none" strike="noStrike" cap="none">
                        <a:solidFill>
                          <a:schemeClr val="lt1"/>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4"/>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2100" b="1" u="none" strike="noStrike" cap="none">
                        <a:solidFill>
                          <a:schemeClr val="lt1"/>
                        </a:solidFill>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a:solidFill>
                            <a:schemeClr val="lt1"/>
                          </a:solidFill>
                          <a:latin typeface="Arial"/>
                          <a:ea typeface="Arial"/>
                          <a:cs typeface="Arial"/>
                          <a:sym typeface="Arial"/>
                        </a:rPr>
                        <a:t>NAME</a:t>
                      </a:r>
                      <a:endParaRPr sz="2100" b="1" u="none" strike="noStrike" cap="none">
                        <a:solidFill>
                          <a:schemeClr val="lt1"/>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629033">
                <a:tc>
                  <a:txBody>
                    <a:bodyPr/>
                    <a:lstStyle/>
                    <a:p>
                      <a:pPr marL="68580" marR="0" lvl="0" indent="0" algn="l" rtl="0">
                        <a:lnSpc>
                          <a:spcPct val="78750"/>
                        </a:lnSpc>
                        <a:spcBef>
                          <a:spcPts val="0"/>
                        </a:spcBef>
                        <a:spcAft>
                          <a:spcPts val="0"/>
                        </a:spcAft>
                        <a:buClr>
                          <a:srgbClr val="000000"/>
                        </a:buClr>
                        <a:buSzPts val="1600"/>
                        <a:buFont typeface="Arial"/>
                        <a:buNone/>
                      </a:pPr>
                      <a:endParaRPr sz="2100" b="1" u="none" strike="noStrike" cap="none">
                        <a:solidFill>
                          <a:srgbClr val="000000"/>
                        </a:solidFill>
                        <a:latin typeface="Arial"/>
                        <a:ea typeface="Arial"/>
                        <a:cs typeface="Arial"/>
                        <a:sym typeface="Arial"/>
                      </a:endParaRPr>
                    </a:p>
                    <a:p>
                      <a:pPr marL="68580" marR="0" lvl="0" indent="0" algn="l" rtl="0">
                        <a:lnSpc>
                          <a:spcPct val="78750"/>
                        </a:lnSpc>
                        <a:spcBef>
                          <a:spcPts val="0"/>
                        </a:spcBef>
                        <a:spcAft>
                          <a:spcPts val="0"/>
                        </a:spcAft>
                        <a:buClr>
                          <a:srgbClr val="000000"/>
                        </a:buClr>
                        <a:buSzPts val="1600"/>
                        <a:buFont typeface="Arial"/>
                        <a:buNone/>
                      </a:pPr>
                      <a:r>
                        <a:rPr lang="en" sz="2100" b="1" u="none" strike="noStrike" cap="none">
                          <a:solidFill>
                            <a:srgbClr val="000000"/>
                          </a:solidFill>
                          <a:latin typeface="Arial"/>
                          <a:ea typeface="Arial"/>
                          <a:cs typeface="Arial"/>
                          <a:sym typeface="Arial"/>
                        </a:rPr>
                        <a:t>1</a:t>
                      </a:r>
                      <a:endParaRPr sz="2100" u="none" strike="noStrike" cap="none">
                        <a:solidFill>
                          <a:srgbClr val="000000"/>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78750"/>
                        </a:lnSpc>
                        <a:spcBef>
                          <a:spcPts val="0"/>
                        </a:spcBef>
                        <a:spcAft>
                          <a:spcPts val="0"/>
                        </a:spcAft>
                        <a:buClr>
                          <a:srgbClr val="000000"/>
                        </a:buClr>
                        <a:buSzPts val="1600"/>
                        <a:buFont typeface="Arial"/>
                        <a:buNone/>
                      </a:pPr>
                      <a:endParaRPr sz="2100" u="none" strike="noStrike" cap="none">
                        <a:latin typeface="Arial"/>
                        <a:ea typeface="Arial"/>
                        <a:cs typeface="Arial"/>
                        <a:sym typeface="Arial"/>
                      </a:endParaRPr>
                    </a:p>
                    <a:p>
                      <a:pPr marL="67945" marR="0" lvl="0" indent="0" algn="l" rtl="0">
                        <a:lnSpc>
                          <a:spcPct val="78750"/>
                        </a:lnSpc>
                        <a:spcBef>
                          <a:spcPts val="0"/>
                        </a:spcBef>
                        <a:spcAft>
                          <a:spcPts val="0"/>
                        </a:spcAft>
                        <a:buClr>
                          <a:srgbClr val="000000"/>
                        </a:buClr>
                        <a:buSzPts val="1600"/>
                        <a:buFont typeface="Arial"/>
                        <a:buNone/>
                      </a:pPr>
                      <a:r>
                        <a:rPr lang="en" sz="2100" u="none" strike="noStrike" cap="none">
                          <a:latin typeface="Arial"/>
                          <a:ea typeface="Arial"/>
                          <a:cs typeface="Arial"/>
                          <a:sym typeface="Arial"/>
                        </a:rPr>
                        <a:t>Medium</a:t>
                      </a:r>
                      <a:endParaRPr sz="2100" u="none" strike="noStrike" cap="none">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3</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rowSpan="2">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endParaRPr lang="en" sz="2100" u="none" strike="noStrike" cap="none" dirty="0">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1</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78750"/>
                        </a:lnSpc>
                        <a:spcBef>
                          <a:spcPts val="0"/>
                        </a:spcBef>
                        <a:spcAft>
                          <a:spcPts val="0"/>
                        </a:spcAft>
                        <a:buClr>
                          <a:srgbClr val="000000"/>
                        </a:buClr>
                        <a:buSzPts val="1600"/>
                        <a:buFont typeface="Arial"/>
                        <a:buNone/>
                      </a:pPr>
                      <a:r>
                        <a:rPr lang="en-IN" sz="2100" u="none" strike="noStrike" cap="none" dirty="0">
                          <a:latin typeface="Arial"/>
                          <a:ea typeface="Arial"/>
                          <a:cs typeface="Arial"/>
                          <a:sym typeface="Arial"/>
                        </a:rPr>
                        <a:t>Planned</a:t>
                      </a: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78750"/>
                        </a:lnSpc>
                        <a:spcBef>
                          <a:spcPts val="0"/>
                        </a:spcBef>
                        <a:spcAft>
                          <a:spcPts val="0"/>
                        </a:spcAft>
                        <a:buClr>
                          <a:srgbClr val="000000"/>
                        </a:buClr>
                        <a:buSzPts val="1600"/>
                        <a:buFont typeface="Arial"/>
                        <a:buNone/>
                      </a:pPr>
                      <a:endParaRPr sz="2100" u="none" strike="noStrike" cap="none">
                        <a:latin typeface="Arial"/>
                        <a:ea typeface="Arial"/>
                        <a:cs typeface="Arial"/>
                        <a:sym typeface="Arial"/>
                      </a:endParaRPr>
                    </a:p>
                    <a:p>
                      <a:pPr marL="67945" marR="0" lvl="0" indent="0" algn="l" rtl="0">
                        <a:lnSpc>
                          <a:spcPct val="78750"/>
                        </a:lnSpc>
                        <a:spcBef>
                          <a:spcPts val="0"/>
                        </a:spcBef>
                        <a:spcAft>
                          <a:spcPts val="0"/>
                        </a:spcAft>
                        <a:buClr>
                          <a:srgbClr val="000000"/>
                        </a:buClr>
                        <a:buSzPts val="1600"/>
                        <a:buFont typeface="Arial"/>
                        <a:buNone/>
                      </a:pPr>
                      <a:r>
                        <a:rPr lang="en" sz="2100" u="none" strike="noStrike" cap="none">
                          <a:latin typeface="Arial"/>
                          <a:ea typeface="Arial"/>
                          <a:cs typeface="Arial"/>
                          <a:sym typeface="Arial"/>
                        </a:rPr>
                        <a:t>Registration</a:t>
                      </a:r>
                      <a:endParaRPr sz="2100" u="none" strike="noStrike" cap="none">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596656">
                <a:tc>
                  <a:txBody>
                    <a:bodyPr/>
                    <a:lstStyle/>
                    <a:p>
                      <a:pPr marL="68580" marR="0" lvl="0" indent="0" algn="l" rtl="0">
                        <a:lnSpc>
                          <a:spcPct val="78750"/>
                        </a:lnSpc>
                        <a:spcBef>
                          <a:spcPts val="0"/>
                        </a:spcBef>
                        <a:spcAft>
                          <a:spcPts val="0"/>
                        </a:spcAft>
                        <a:buClr>
                          <a:srgbClr val="000000"/>
                        </a:buClr>
                        <a:buSzPts val="1600"/>
                        <a:buFont typeface="Arial"/>
                        <a:buNone/>
                      </a:pPr>
                      <a:endParaRPr sz="2100" u="none" strike="noStrike" cap="none">
                        <a:solidFill>
                          <a:srgbClr val="000000"/>
                        </a:solidFill>
                        <a:latin typeface="Arial"/>
                        <a:ea typeface="Arial"/>
                        <a:cs typeface="Arial"/>
                        <a:sym typeface="Arial"/>
                      </a:endParaRPr>
                    </a:p>
                    <a:p>
                      <a:pPr marL="68580" marR="0" lvl="0" indent="0" algn="l" rtl="0">
                        <a:lnSpc>
                          <a:spcPct val="78750"/>
                        </a:lnSpc>
                        <a:spcBef>
                          <a:spcPts val="0"/>
                        </a:spcBef>
                        <a:spcAft>
                          <a:spcPts val="0"/>
                        </a:spcAft>
                        <a:buClr>
                          <a:srgbClr val="000000"/>
                        </a:buClr>
                        <a:buSzPts val="1600"/>
                        <a:buFont typeface="Arial"/>
                        <a:buNone/>
                      </a:pPr>
                      <a:r>
                        <a:rPr lang="en" sz="2100" u="none" strike="noStrike" cap="none"/>
                        <a:t>2</a:t>
                      </a:r>
                      <a:endParaRPr sz="2100" u="none" strike="noStrike" cap="none">
                        <a:solidFill>
                          <a:srgbClr val="000000"/>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78750"/>
                        </a:lnSpc>
                        <a:spcBef>
                          <a:spcPts val="0"/>
                        </a:spcBef>
                        <a:spcAft>
                          <a:spcPts val="0"/>
                        </a:spcAft>
                        <a:buClr>
                          <a:srgbClr val="000000"/>
                        </a:buClr>
                        <a:buSzPts val="1600"/>
                        <a:buFont typeface="Arial"/>
                        <a:buNone/>
                      </a:pPr>
                      <a:endParaRPr sz="2100" u="none" strike="noStrike" cap="none" dirty="0">
                        <a:latin typeface="Arial"/>
                        <a:ea typeface="Arial"/>
                        <a:cs typeface="Arial"/>
                        <a:sym typeface="Arial"/>
                      </a:endParaRPr>
                    </a:p>
                    <a:p>
                      <a:pPr marL="67945" marR="0" lvl="0" indent="0" algn="l" rtl="0">
                        <a:lnSpc>
                          <a:spcPct val="7875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Medium</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latin typeface="Arial"/>
                        <a:ea typeface="Arial"/>
                        <a:cs typeface="Aria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1</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vMerge="1">
                  <a:txBody>
                    <a:bodyPr/>
                    <a:lstStyle/>
                    <a:p>
                      <a:endParaRPr lang="en-US"/>
                    </a:p>
                  </a:txBody>
                  <a:tcPr/>
                </a:tc>
                <a:tc>
                  <a:txBody>
                    <a:bodyPr/>
                    <a:lstStyle/>
                    <a:p>
                      <a:pPr marL="67945" marR="0" lvl="0" indent="0" algn="l" rtl="0">
                        <a:lnSpc>
                          <a:spcPct val="78750"/>
                        </a:lnSpc>
                        <a:spcBef>
                          <a:spcPts val="0"/>
                        </a:spcBef>
                        <a:spcAft>
                          <a:spcPts val="0"/>
                        </a:spcAft>
                        <a:buClr>
                          <a:srgbClr val="000000"/>
                        </a:buClr>
                        <a:buSzPts val="1600"/>
                        <a:buFont typeface="Arial"/>
                        <a:buNone/>
                      </a:pPr>
                      <a:r>
                        <a:rPr lang="en-IN" sz="2100" u="none" strike="noStrike" cap="none" dirty="0">
                          <a:latin typeface="Arial"/>
                          <a:ea typeface="Arial"/>
                          <a:cs typeface="Arial"/>
                          <a:sym typeface="Arial"/>
                        </a:rPr>
                        <a:t>Planned</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78750"/>
                        </a:lnSpc>
                        <a:spcBef>
                          <a:spcPts val="0"/>
                        </a:spcBef>
                        <a:spcAft>
                          <a:spcPts val="0"/>
                        </a:spcAft>
                        <a:buClr>
                          <a:srgbClr val="000000"/>
                        </a:buClr>
                        <a:buSzPts val="1600"/>
                        <a:buFont typeface="Arial"/>
                        <a:buNone/>
                      </a:pPr>
                      <a:endParaRPr sz="2100" u="none" strike="noStrike" cap="none">
                        <a:latin typeface="Arial"/>
                        <a:ea typeface="Arial"/>
                        <a:cs typeface="Arial"/>
                        <a:sym typeface="Arial"/>
                      </a:endParaRPr>
                    </a:p>
                    <a:p>
                      <a:pPr marL="67945" marR="0" lvl="0" indent="0" algn="l" rtl="0">
                        <a:lnSpc>
                          <a:spcPct val="78750"/>
                        </a:lnSpc>
                        <a:spcBef>
                          <a:spcPts val="0"/>
                        </a:spcBef>
                        <a:spcAft>
                          <a:spcPts val="0"/>
                        </a:spcAft>
                        <a:buClr>
                          <a:srgbClr val="000000"/>
                        </a:buClr>
                        <a:buSzPts val="1600"/>
                        <a:buFont typeface="Arial"/>
                        <a:buNone/>
                      </a:pPr>
                      <a:r>
                        <a:rPr lang="en" sz="2100" u="none" strike="noStrike" cap="none">
                          <a:latin typeface="Arial"/>
                          <a:ea typeface="Arial"/>
                          <a:cs typeface="Arial"/>
                          <a:sym typeface="Arial"/>
                        </a:rPr>
                        <a:t>Login</a:t>
                      </a:r>
                      <a:endParaRPr sz="2100" u="none" strike="noStrike" cap="none">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727973">
                <a:tc>
                  <a:txBody>
                    <a:bodyPr/>
                    <a:lstStyle/>
                    <a:p>
                      <a:pPr marL="68580" marR="0" lvl="0" indent="0" algn="l" rtl="0">
                        <a:lnSpc>
                          <a:spcPct val="100000"/>
                        </a:lnSpc>
                        <a:spcBef>
                          <a:spcPts val="0"/>
                        </a:spcBef>
                        <a:spcAft>
                          <a:spcPts val="0"/>
                        </a:spcAft>
                        <a:buClr>
                          <a:srgbClr val="000000"/>
                        </a:buClr>
                        <a:buSzPts val="1600"/>
                        <a:buFont typeface="Arial"/>
                        <a:buNone/>
                      </a:pPr>
                      <a:r>
                        <a:rPr lang="en" sz="2100" b="1" u="none" strike="noStrike" cap="none">
                          <a:solidFill>
                            <a:srgbClr val="000000"/>
                          </a:solidFill>
                          <a:latin typeface="Arial"/>
                          <a:ea typeface="Arial"/>
                          <a:cs typeface="Arial"/>
                          <a:sym typeface="Arial"/>
                        </a:rPr>
                        <a:t>3</a:t>
                      </a:r>
                      <a:endParaRPr sz="2100" u="none" strike="noStrike" cap="none">
                        <a:solidFill>
                          <a:srgbClr val="000000"/>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High</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4</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rowSpan="2">
                  <a:txBody>
                    <a:bodyPr/>
                    <a:lstStyle/>
                    <a:p>
                      <a:pPr marL="67945" marR="0" lvl="0" indent="0" algn="ctr" rtl="0">
                        <a:lnSpc>
                          <a:spcPct val="100000"/>
                        </a:lnSpc>
                        <a:spcBef>
                          <a:spcPts val="0"/>
                        </a:spcBef>
                        <a:spcAft>
                          <a:spcPts val="0"/>
                        </a:spcAft>
                        <a:buClr>
                          <a:srgbClr val="000000"/>
                        </a:buClr>
                        <a:buSzPts val="1600"/>
                        <a:buFont typeface="Arial"/>
                        <a:buNone/>
                      </a:pPr>
                      <a:endParaRPr lang="en" sz="2100" u="none" strike="noStrike" cap="none" dirty="0">
                        <a:latin typeface="Arial"/>
                        <a:ea typeface="Arial"/>
                        <a:cs typeface="Arial"/>
                        <a:sym typeface="Arial"/>
                      </a:endParaRPr>
                    </a:p>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2</a:t>
                      </a:r>
                      <a:endParaRPr sz="1900" u="none" strike="noStrike" cap="none" dirty="0"/>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IN" sz="2100" u="none" strike="noStrike" cap="none" dirty="0">
                          <a:latin typeface="Arial"/>
                          <a:ea typeface="Arial"/>
                          <a:cs typeface="Arial"/>
                          <a:sym typeface="Arial"/>
                        </a:rPr>
                        <a:t>Planned</a:t>
                      </a: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a:latin typeface="Arial"/>
                          <a:ea typeface="Arial"/>
                          <a:cs typeface="Arial"/>
                          <a:sym typeface="Arial"/>
                        </a:rPr>
                        <a:t>Table Design</a:t>
                      </a:r>
                      <a:endParaRPr sz="2100" u="none" strike="noStrike" cap="none">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548400">
                <a:tc>
                  <a:txBody>
                    <a:bodyPr/>
                    <a:lstStyle/>
                    <a:p>
                      <a:pPr marL="68580" marR="0" lvl="0" indent="0" algn="l" rtl="0">
                        <a:lnSpc>
                          <a:spcPct val="100000"/>
                        </a:lnSpc>
                        <a:spcBef>
                          <a:spcPts val="0"/>
                        </a:spcBef>
                        <a:spcAft>
                          <a:spcPts val="0"/>
                        </a:spcAft>
                        <a:buClr>
                          <a:srgbClr val="000000"/>
                        </a:buClr>
                        <a:buSzPts val="1600"/>
                        <a:buFont typeface="Arial"/>
                        <a:buNone/>
                      </a:pPr>
                      <a:r>
                        <a:rPr lang="en" sz="2100" b="1" u="none" strike="noStrike" cap="none">
                          <a:solidFill>
                            <a:srgbClr val="000000"/>
                          </a:solidFill>
                          <a:latin typeface="Arial"/>
                          <a:ea typeface="Arial"/>
                          <a:cs typeface="Arial"/>
                          <a:sym typeface="Arial"/>
                        </a:rPr>
                        <a:t>4</a:t>
                      </a:r>
                      <a:endParaRPr sz="2100" u="none" strike="noStrike" cap="none">
                        <a:solidFill>
                          <a:srgbClr val="000000"/>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a:latin typeface="Arial"/>
                          <a:ea typeface="Arial"/>
                          <a:cs typeface="Arial"/>
                          <a:sym typeface="Arial"/>
                        </a:rPr>
                        <a:t>High</a:t>
                      </a:r>
                      <a:endParaRPr sz="1900" u="none" strike="noStrike" cap="none"/>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23</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vMerge="1">
                  <a:txBody>
                    <a:bodyPr/>
                    <a:lstStyle/>
                    <a:p>
                      <a:endParaRPr lang="en-US"/>
                    </a:p>
                  </a:txBody>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Planned</a:t>
                      </a:r>
                      <a:endParaRPr sz="1900" u="none" strike="noStrike" cap="none" dirty="0"/>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a:latin typeface="Arial"/>
                          <a:ea typeface="Arial"/>
                          <a:cs typeface="Arial"/>
                          <a:sym typeface="Arial"/>
                        </a:rPr>
                        <a:t>Coding</a:t>
                      </a:r>
                      <a:endParaRPr sz="2100" u="none" strike="noStrike" cap="none">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498567">
                <a:tc>
                  <a:txBody>
                    <a:bodyPr/>
                    <a:lstStyle/>
                    <a:p>
                      <a:pPr marL="68580" marR="0" lvl="0" indent="0" algn="l" rtl="0">
                        <a:lnSpc>
                          <a:spcPct val="100000"/>
                        </a:lnSpc>
                        <a:spcBef>
                          <a:spcPts val="0"/>
                        </a:spcBef>
                        <a:spcAft>
                          <a:spcPts val="0"/>
                        </a:spcAft>
                        <a:buClr>
                          <a:srgbClr val="000000"/>
                        </a:buClr>
                        <a:buSzPts val="1600"/>
                        <a:buFont typeface="Arial"/>
                        <a:buNone/>
                      </a:pPr>
                      <a:r>
                        <a:rPr lang="en" sz="2100" b="1" u="none" strike="noStrike" cap="none"/>
                        <a:t>5</a:t>
                      </a:r>
                      <a:endParaRPr sz="2100" u="none" strike="noStrike" cap="none">
                        <a:solidFill>
                          <a:srgbClr val="000000"/>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a:latin typeface="Arial"/>
                          <a:ea typeface="Arial"/>
                          <a:cs typeface="Arial"/>
                          <a:sym typeface="Arial"/>
                        </a:rPr>
                        <a:t>Medium</a:t>
                      </a:r>
                      <a:endParaRPr sz="1900" u="none" strike="noStrike" cap="none"/>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4</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rowSpan="2">
                  <a:txBody>
                    <a:bodyPr/>
                    <a:lstStyle/>
                    <a:p>
                      <a:pPr marL="67945" marR="0" lvl="0" indent="0" algn="ctr" rtl="0">
                        <a:lnSpc>
                          <a:spcPct val="100000"/>
                        </a:lnSpc>
                        <a:spcBef>
                          <a:spcPts val="0"/>
                        </a:spcBef>
                        <a:spcAft>
                          <a:spcPts val="0"/>
                        </a:spcAft>
                        <a:buClr>
                          <a:srgbClr val="000000"/>
                        </a:buClr>
                        <a:buSzPts val="1600"/>
                        <a:buFont typeface="Arial"/>
                        <a:buNone/>
                      </a:pPr>
                      <a:endParaRPr lang="en" sz="2100" u="none" strike="noStrike" cap="none" dirty="0">
                        <a:latin typeface="Arial"/>
                        <a:ea typeface="Arial"/>
                        <a:cs typeface="Arial"/>
                        <a:sym typeface="Arial"/>
                      </a:endParaRPr>
                    </a:p>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3</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Planned</a:t>
                      </a:r>
                      <a:endParaRPr sz="1900" u="none" strike="noStrike" cap="none" dirty="0"/>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a:latin typeface="Arial"/>
                          <a:ea typeface="Arial"/>
                          <a:cs typeface="Arial"/>
                          <a:sym typeface="Arial"/>
                        </a:rPr>
                        <a:t>Testing data</a:t>
                      </a:r>
                      <a:endParaRPr sz="1900" u="none" strike="noStrike" cap="none"/>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727973">
                <a:tc>
                  <a:txBody>
                    <a:bodyPr/>
                    <a:lstStyle/>
                    <a:p>
                      <a:pPr marL="68580" marR="0" lvl="0" indent="0" algn="l" rtl="0">
                        <a:lnSpc>
                          <a:spcPct val="100000"/>
                        </a:lnSpc>
                        <a:spcBef>
                          <a:spcPts val="0"/>
                        </a:spcBef>
                        <a:spcAft>
                          <a:spcPts val="0"/>
                        </a:spcAft>
                        <a:buClr>
                          <a:srgbClr val="000000"/>
                        </a:buClr>
                        <a:buSzPts val="1600"/>
                        <a:buFont typeface="Arial"/>
                        <a:buNone/>
                      </a:pPr>
                      <a:r>
                        <a:rPr lang="en" sz="2100" b="1" u="none" strike="noStrike" cap="none"/>
                        <a:t>6</a:t>
                      </a:r>
                      <a:endParaRPr sz="2100" u="none" strike="noStrike" cap="none">
                        <a:solidFill>
                          <a:srgbClr val="000000"/>
                        </a:solidFill>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a:latin typeface="Arial"/>
                          <a:ea typeface="Arial"/>
                          <a:cs typeface="Arial"/>
                          <a:sym typeface="Arial"/>
                        </a:rPr>
                        <a:t>High</a:t>
                      </a:r>
                      <a:endParaRPr sz="1900" u="none" strike="noStrike" cap="none"/>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6</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vMerge="1">
                  <a:txBody>
                    <a:bodyPr/>
                    <a:lstStyle/>
                    <a:p>
                      <a:endParaRPr lang="en-US"/>
                    </a:p>
                  </a:txBody>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Planned</a:t>
                      </a:r>
                      <a:endParaRPr sz="1900" u="none" strike="noStrike" cap="none" dirty="0"/>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u="none" strike="noStrike" cap="none" dirty="0">
                          <a:latin typeface="Arial"/>
                          <a:ea typeface="Arial"/>
                          <a:cs typeface="Arial"/>
                          <a:sym typeface="Arial"/>
                        </a:rPr>
                        <a:t>Output generation</a:t>
                      </a:r>
                      <a:endParaRPr sz="2100" u="none" strike="noStrike" cap="none" dirty="0">
                        <a:latin typeface="Arial"/>
                        <a:ea typeface="Arial"/>
                        <a:cs typeface="Arial"/>
                        <a:sym typeface="Arial"/>
                      </a:endParaRPr>
                    </a:p>
                  </a:txBody>
                  <a:tcPr marL="77700" marR="77700" marT="38867" marB="38867">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bl>
          </a:graphicData>
        </a:graphic>
      </p:graphicFrame>
      <p:sp>
        <p:nvSpPr>
          <p:cNvPr id="99" name="Google Shape;99;p7"/>
          <p:cNvSpPr txBox="1">
            <a:spLocks noGrp="1"/>
          </p:cNvSpPr>
          <p:nvPr>
            <p:ph type="subTitle" idx="1"/>
          </p:nvPr>
        </p:nvSpPr>
        <p:spPr>
          <a:xfrm>
            <a:off x="2015412" y="272360"/>
            <a:ext cx="7035281" cy="1005933"/>
          </a:xfrm>
          <a:prstGeom prst="rect">
            <a:avLst/>
          </a:prstGeom>
          <a:noFill/>
          <a:ln>
            <a:noFill/>
          </a:ln>
        </p:spPr>
        <p:txBody>
          <a:bodyPr spcFirstLastPara="1" vert="horz" wrap="square" lIns="121900" tIns="121900" rIns="121900" bIns="121900" rtlCol="0" anchor="t" anchorCtr="0">
            <a:noAutofit/>
          </a:bodyPr>
          <a:lstStyle/>
          <a:p>
            <a:pPr>
              <a:lnSpc>
                <a:spcPct val="70000"/>
              </a:lnSpc>
              <a:spcBef>
                <a:spcPts val="0"/>
              </a:spcBef>
              <a:buSzPts val="2100"/>
            </a:pPr>
            <a:r>
              <a:rPr lang="en" sz="3733" b="1" dirty="0">
                <a:solidFill>
                  <a:srgbClr val="262626"/>
                </a:solidFill>
                <a:latin typeface="Times New Roman" panose="02020603050405020304" pitchFamily="18" charset="0"/>
                <a:ea typeface="Raleway"/>
                <a:cs typeface="Times New Roman" panose="02020603050405020304" pitchFamily="18" charset="0"/>
                <a:sym typeface="Raleway"/>
              </a:rPr>
              <a:t>PRODUCT BACKLOG</a:t>
            </a:r>
            <a:endParaRPr sz="3733" b="1" dirty="0">
              <a:solidFill>
                <a:srgbClr val="262626"/>
              </a:solidFill>
              <a:latin typeface="Times New Roman" panose="02020603050405020304" pitchFamily="18" charset="0"/>
              <a:ea typeface="Raleway"/>
              <a:cs typeface="Times New Roman" panose="02020603050405020304" pitchFamily="18" charset="0"/>
              <a:sym typeface="Raleway"/>
            </a:endParaRPr>
          </a:p>
          <a:p>
            <a:pPr>
              <a:lnSpc>
                <a:spcPct val="80000"/>
              </a:lnSpc>
              <a:spcBef>
                <a:spcPts val="0"/>
              </a:spcBef>
              <a:buSzPts val="2100"/>
            </a:pPr>
            <a:endParaRPr dirty="0"/>
          </a:p>
        </p:txBody>
      </p:sp>
      <p:sp>
        <p:nvSpPr>
          <p:cNvPr id="2" name="Date Placeholder 1">
            <a:extLst>
              <a:ext uri="{FF2B5EF4-FFF2-40B4-BE49-F238E27FC236}">
                <a16:creationId xmlns:a16="http://schemas.microsoft.com/office/drawing/2014/main" id="{703C9C02-52C6-7334-2E76-5A927DFC4336}"/>
              </a:ext>
            </a:extLst>
          </p:cNvPr>
          <p:cNvSpPr>
            <a:spLocks noGrp="1"/>
          </p:cNvSpPr>
          <p:nvPr>
            <p:ph type="dt" sz="half" idx="10"/>
          </p:nvPr>
        </p:nvSpPr>
        <p:spPr/>
        <p:txBody>
          <a:bodyPr/>
          <a:lstStyle/>
          <a:p>
            <a:r>
              <a:rPr lang="en-US"/>
              <a:t>26-10-2023</a:t>
            </a:r>
            <a:endParaRPr lang="en-IN"/>
          </a:p>
        </p:txBody>
      </p:sp>
      <p:sp>
        <p:nvSpPr>
          <p:cNvPr id="4" name="Slide Number Placeholder 3">
            <a:extLst>
              <a:ext uri="{FF2B5EF4-FFF2-40B4-BE49-F238E27FC236}">
                <a16:creationId xmlns:a16="http://schemas.microsoft.com/office/drawing/2014/main" id="{44542AA8-FA96-E8B0-FC66-88F14D2A5F10}"/>
              </a:ext>
            </a:extLst>
          </p:cNvPr>
          <p:cNvSpPr>
            <a:spLocks noGrp="1"/>
          </p:cNvSpPr>
          <p:nvPr>
            <p:ph type="sldNum" sz="quarter" idx="12"/>
          </p:nvPr>
        </p:nvSpPr>
        <p:spPr/>
        <p:txBody>
          <a:bodyPr/>
          <a:lstStyle/>
          <a:p>
            <a:fld id="{15F3BA2C-1A03-4A1E-8D11-7E65DDE5184F}"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subTitle" idx="1"/>
          </p:nvPr>
        </p:nvSpPr>
        <p:spPr>
          <a:xfrm>
            <a:off x="2817844" y="264067"/>
            <a:ext cx="6064899" cy="1154186"/>
          </a:xfrm>
          <a:prstGeom prst="rect">
            <a:avLst/>
          </a:prstGeom>
          <a:noFill/>
          <a:ln>
            <a:noFill/>
          </a:ln>
        </p:spPr>
        <p:txBody>
          <a:bodyPr spcFirstLastPara="1" vert="horz" wrap="square" lIns="121900" tIns="121900" rIns="121900" bIns="121900" rtlCol="0" anchor="t" anchorCtr="0">
            <a:noAutofit/>
          </a:bodyPr>
          <a:lstStyle/>
          <a:p>
            <a:pPr>
              <a:lnSpc>
                <a:spcPct val="70000"/>
              </a:lnSpc>
              <a:spcBef>
                <a:spcPts val="0"/>
              </a:spcBef>
              <a:buSzPts val="2100"/>
            </a:pPr>
            <a:r>
              <a:rPr lang="en" sz="3733" b="1" dirty="0">
                <a:solidFill>
                  <a:srgbClr val="262626"/>
                </a:solidFill>
                <a:latin typeface="Times New Roman" panose="02020603050405020304" pitchFamily="18" charset="0"/>
                <a:ea typeface="Raleway"/>
                <a:cs typeface="Times New Roman" panose="02020603050405020304" pitchFamily="18" charset="0"/>
                <a:sym typeface="Raleway"/>
              </a:rPr>
              <a:t>   PROJECT PLAN</a:t>
            </a:r>
            <a:endParaRPr sz="3733" b="1" dirty="0">
              <a:solidFill>
                <a:srgbClr val="262626"/>
              </a:solidFill>
              <a:latin typeface="Times New Roman" panose="02020603050405020304" pitchFamily="18" charset="0"/>
              <a:ea typeface="Raleway"/>
              <a:cs typeface="Times New Roman" panose="02020603050405020304" pitchFamily="18" charset="0"/>
              <a:sym typeface="Raleway"/>
            </a:endParaRPr>
          </a:p>
          <a:p>
            <a:pPr>
              <a:lnSpc>
                <a:spcPct val="80000"/>
              </a:lnSpc>
              <a:spcBef>
                <a:spcPts val="0"/>
              </a:spcBef>
              <a:buSzPts val="2100"/>
            </a:pPr>
            <a:endParaRPr dirty="0"/>
          </a:p>
        </p:txBody>
      </p:sp>
      <p:sp>
        <p:nvSpPr>
          <p:cNvPr id="2" name="Date Placeholder 1">
            <a:extLst>
              <a:ext uri="{FF2B5EF4-FFF2-40B4-BE49-F238E27FC236}">
                <a16:creationId xmlns:a16="http://schemas.microsoft.com/office/drawing/2014/main" id="{83EAEAEE-F4CA-4CBB-42EE-DB01E9AA0312}"/>
              </a:ext>
            </a:extLst>
          </p:cNvPr>
          <p:cNvSpPr>
            <a:spLocks noGrp="1"/>
          </p:cNvSpPr>
          <p:nvPr>
            <p:ph type="dt" sz="half" idx="10"/>
          </p:nvPr>
        </p:nvSpPr>
        <p:spPr/>
        <p:txBody>
          <a:bodyPr/>
          <a:lstStyle/>
          <a:p>
            <a:r>
              <a:rPr lang="en-US"/>
              <a:t>26-10-2023</a:t>
            </a:r>
            <a:endParaRPr lang="en-IN"/>
          </a:p>
        </p:txBody>
      </p:sp>
      <p:sp>
        <p:nvSpPr>
          <p:cNvPr id="5" name="Slide Number Placeholder 4">
            <a:extLst>
              <a:ext uri="{FF2B5EF4-FFF2-40B4-BE49-F238E27FC236}">
                <a16:creationId xmlns:a16="http://schemas.microsoft.com/office/drawing/2014/main" id="{989EF071-4D1C-5D80-B5DE-9EEF4A9253BC}"/>
              </a:ext>
            </a:extLst>
          </p:cNvPr>
          <p:cNvSpPr>
            <a:spLocks noGrp="1"/>
          </p:cNvSpPr>
          <p:nvPr>
            <p:ph type="sldNum" sz="quarter" idx="12"/>
          </p:nvPr>
        </p:nvSpPr>
        <p:spPr/>
        <p:txBody>
          <a:bodyPr/>
          <a:lstStyle/>
          <a:p>
            <a:fld id="{15F3BA2C-1A03-4A1E-8D11-7E65DDE5184F}" type="slidenum">
              <a:rPr lang="en-IN" smtClean="0"/>
              <a:t>8</a:t>
            </a:fld>
            <a:endParaRPr lang="en-IN"/>
          </a:p>
        </p:txBody>
      </p:sp>
      <p:pic>
        <p:nvPicPr>
          <p:cNvPr id="4" name="Picture 3" descr="A screenshot of a computer&#10;&#10;Description automatically generated">
            <a:extLst>
              <a:ext uri="{FF2B5EF4-FFF2-40B4-BE49-F238E27FC236}">
                <a16:creationId xmlns:a16="http://schemas.microsoft.com/office/drawing/2014/main" id="{B86B4EB6-4A66-86FE-A465-47B479A632F6}"/>
              </a:ext>
            </a:extLst>
          </p:cNvPr>
          <p:cNvPicPr>
            <a:picLocks noChangeAspect="1"/>
          </p:cNvPicPr>
          <p:nvPr/>
        </p:nvPicPr>
        <p:blipFill rotWithShape="1">
          <a:blip r:embed="rId3">
            <a:extLst>
              <a:ext uri="{28A0092B-C50C-407E-A947-70E740481C1C}">
                <a14:useLocalDpi xmlns:a14="http://schemas.microsoft.com/office/drawing/2010/main" val="0"/>
              </a:ext>
            </a:extLst>
          </a:blip>
          <a:srcRect l="24490" t="24871" r="24838" b="11059"/>
          <a:stretch/>
        </p:blipFill>
        <p:spPr bwMode="auto">
          <a:xfrm>
            <a:off x="2631058" y="1418253"/>
            <a:ext cx="5893817" cy="289008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1</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3AE599-1DE8-0776-98C2-0D999DCBC423}"/>
              </a:ext>
            </a:extLst>
          </p:cNvPr>
          <p:cNvSpPr>
            <a:spLocks noGrp="1"/>
          </p:cNvSpPr>
          <p:nvPr>
            <p:ph type="dt" sz="half" idx="10"/>
          </p:nvPr>
        </p:nvSpPr>
        <p:spPr/>
        <p:txBody>
          <a:bodyPr/>
          <a:lstStyle/>
          <a:p>
            <a:r>
              <a:rPr lang="en-US"/>
              <a:t>26-10-2023</a:t>
            </a:r>
            <a:endParaRPr lang="en-US" dirty="0"/>
          </a:p>
        </p:txBody>
      </p:sp>
      <p:sp>
        <p:nvSpPr>
          <p:cNvPr id="6" name="Slide Number Placeholder 5">
            <a:extLst>
              <a:ext uri="{FF2B5EF4-FFF2-40B4-BE49-F238E27FC236}">
                <a16:creationId xmlns:a16="http://schemas.microsoft.com/office/drawing/2014/main" id="{FF7CB97B-024C-3BBD-8062-15167D2F977F}"/>
              </a:ext>
            </a:extLst>
          </p:cNvPr>
          <p:cNvSpPr>
            <a:spLocks noGrp="1"/>
          </p:cNvSpPr>
          <p:nvPr>
            <p:ph type="sldNum" sz="quarter" idx="12"/>
          </p:nvPr>
        </p:nvSpPr>
        <p:spPr/>
        <p:txBody>
          <a:bodyPr/>
          <a:lstStyle/>
          <a:p>
            <a:fld id="{FF2BD96E-3838-45D2-9031-D3AF67C920A5}" type="slidenum">
              <a:rPr lang="en-US" smtClean="0"/>
              <a:t>9</a:t>
            </a:fld>
            <a:endParaRPr lang="en-US" dirty="0"/>
          </a:p>
        </p:txBody>
      </p:sp>
      <p:pic>
        <p:nvPicPr>
          <p:cNvPr id="8" name="Picture 7">
            <a:extLst>
              <a:ext uri="{FF2B5EF4-FFF2-40B4-BE49-F238E27FC236}">
                <a16:creationId xmlns:a16="http://schemas.microsoft.com/office/drawing/2014/main" id="{6C769284-7042-291D-5BF5-ED8348C5187F}"/>
              </a:ext>
            </a:extLst>
          </p:cNvPr>
          <p:cNvPicPr>
            <a:picLocks noChangeAspect="1"/>
          </p:cNvPicPr>
          <p:nvPr/>
        </p:nvPicPr>
        <p:blipFill rotWithShape="1">
          <a:blip r:embed="rId2">
            <a:extLst>
              <a:ext uri="{28A0092B-C50C-407E-A947-70E740481C1C}">
                <a14:useLocalDpi xmlns:a14="http://schemas.microsoft.com/office/drawing/2010/main" val="0"/>
              </a:ext>
            </a:extLst>
          </a:blip>
          <a:srcRect l="25066" t="15958" r="24798" b="6515"/>
          <a:stretch/>
        </p:blipFill>
        <p:spPr bwMode="auto">
          <a:xfrm>
            <a:off x="3004502" y="1781175"/>
            <a:ext cx="6182995" cy="4337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95049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1095</TotalTime>
  <Words>427</Words>
  <Application>Microsoft Office PowerPoint</Application>
  <PresentationFormat>Widescreen</PresentationFormat>
  <Paragraphs>178</Paragraphs>
  <Slides>17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Average</vt:lpstr>
      <vt:lpstr>Calibri</vt:lpstr>
      <vt:lpstr>Calibri Light</vt:lpstr>
      <vt:lpstr>Gill Sans</vt:lpstr>
      <vt:lpstr>Poppins</vt:lpstr>
      <vt:lpstr>Raleway</vt:lpstr>
      <vt:lpstr>Times New Roman</vt:lpstr>
      <vt:lpstr>Wingdings</vt:lpstr>
      <vt:lpstr>Retrospect</vt:lpstr>
      <vt:lpstr>          BED SLOT BOOKING MANAGEMENT SYSTEM</vt:lpstr>
      <vt:lpstr>                                  </vt:lpstr>
      <vt:lpstr>                    INTRODUCTION </vt:lpstr>
      <vt:lpstr>                   CONTENTS</vt:lpstr>
      <vt:lpstr>                                MODULES</vt:lpstr>
      <vt:lpstr>PowerPoint Presentation</vt:lpstr>
      <vt:lpstr>PowerPoint Presentation</vt:lpstr>
      <vt:lpstr>PowerPoint Presentation</vt:lpstr>
      <vt:lpstr>SPRINT PLAN</vt:lpstr>
      <vt:lpstr>SPRINT PLAN</vt:lpstr>
      <vt:lpstr>SPRINT PLAN</vt:lpstr>
      <vt:lpstr>                     DATA FLOW DIAGRAM </vt:lpstr>
      <vt:lpstr>Level 1.1</vt:lpstr>
      <vt:lpstr>              Level 1.2</vt:lpstr>
      <vt:lpstr>Level 1.3</vt:lpstr>
      <vt:lpstr>ER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HOMECHEF EXPRESS ONLINE FOOD ORDERING  Department of MCA, MES College of Engineering, Kuttippuram 25th October 2023</dc:title>
  <dc:creator>sreevidya m</dc:creator>
  <cp:lastModifiedBy>rushdha m v</cp:lastModifiedBy>
  <cp:revision>24</cp:revision>
  <dcterms:created xsi:type="dcterms:W3CDTF">2023-10-24T14:35:37Z</dcterms:created>
  <dcterms:modified xsi:type="dcterms:W3CDTF">2023-11-27T07:02:09Z</dcterms:modified>
</cp:coreProperties>
</file>