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E8F-F43B-4281-8BE4-3921D96C639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5887110-B931-4462-9280-F29D72020FC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INTRODUCTION TO COMPUTERS</a:t>
          </a:r>
          <a:endParaRPr lang="en-IN" dirty="0"/>
        </a:p>
      </dgm:t>
    </dgm:pt>
    <dgm:pt modelId="{DA669756-7271-4CF4-98B0-53672E0EE9FD}" type="parTrans" cxnId="{DBB1D02D-D655-4048-81E2-14EFC488AC82}">
      <dgm:prSet/>
      <dgm:spPr/>
      <dgm:t>
        <a:bodyPr/>
        <a:lstStyle/>
        <a:p>
          <a:endParaRPr lang="en-US"/>
        </a:p>
      </dgm:t>
    </dgm:pt>
    <dgm:pt modelId="{E0483233-360F-44FF-9F07-18BE7412C260}" type="sibTrans" cxnId="{DBB1D02D-D655-4048-81E2-14EFC488AC82}">
      <dgm:prSet/>
      <dgm:spPr/>
      <dgm:t>
        <a:bodyPr/>
        <a:lstStyle/>
        <a:p>
          <a:endParaRPr lang="en-US"/>
        </a:p>
      </dgm:t>
    </dgm:pt>
    <dgm:pt modelId="{8EBB75D3-B14B-4224-BB4E-4F60079B5615}" type="pres">
      <dgm:prSet presAssocID="{FEF00E8F-F43B-4281-8BE4-3921D96C639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6FE9EC-9490-4ADC-8EA4-EC225D83605B}" type="pres">
      <dgm:prSet presAssocID="{15887110-B931-4462-9280-F29D72020FC5}" presName="circle1" presStyleLbl="node1" presStyleIdx="0" presStyleCnt="1"/>
      <dgm:spPr/>
    </dgm:pt>
    <dgm:pt modelId="{7A5B66FC-F0AC-48F1-BFC9-C0AAA18A6B36}" type="pres">
      <dgm:prSet presAssocID="{15887110-B931-4462-9280-F29D72020FC5}" presName="space" presStyleCnt="0"/>
      <dgm:spPr/>
    </dgm:pt>
    <dgm:pt modelId="{F51DD43E-765A-4FFF-986C-00215C024344}" type="pres">
      <dgm:prSet presAssocID="{15887110-B931-4462-9280-F29D72020FC5}" presName="rect1" presStyleLbl="alignAcc1" presStyleIdx="0" presStyleCnt="1"/>
      <dgm:spPr/>
      <dgm:t>
        <a:bodyPr/>
        <a:lstStyle/>
        <a:p>
          <a:endParaRPr lang="en-US"/>
        </a:p>
      </dgm:t>
    </dgm:pt>
    <dgm:pt modelId="{4A7F94EC-0D52-4AA5-8535-41A085112193}" type="pres">
      <dgm:prSet presAssocID="{15887110-B931-4462-9280-F29D72020FC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02191-6C8E-4FE0-898A-6F96C6140AC3}" type="presOf" srcId="{FEF00E8F-F43B-4281-8BE4-3921D96C6395}" destId="{8EBB75D3-B14B-4224-BB4E-4F60079B5615}" srcOrd="0" destOrd="0" presId="urn:microsoft.com/office/officeart/2005/8/layout/target3"/>
    <dgm:cxn modelId="{DBB1D02D-D655-4048-81E2-14EFC488AC82}" srcId="{FEF00E8F-F43B-4281-8BE4-3921D96C6395}" destId="{15887110-B931-4462-9280-F29D72020FC5}" srcOrd="0" destOrd="0" parTransId="{DA669756-7271-4CF4-98B0-53672E0EE9FD}" sibTransId="{E0483233-360F-44FF-9F07-18BE7412C260}"/>
    <dgm:cxn modelId="{8AC1FD7F-68B3-4AF4-B13B-06566C3A801F}" type="presOf" srcId="{15887110-B931-4462-9280-F29D72020FC5}" destId="{4A7F94EC-0D52-4AA5-8535-41A085112193}" srcOrd="1" destOrd="0" presId="urn:microsoft.com/office/officeart/2005/8/layout/target3"/>
    <dgm:cxn modelId="{AC3917C9-0450-4DD5-A1D7-937D5699FABE}" type="presOf" srcId="{15887110-B931-4462-9280-F29D72020FC5}" destId="{F51DD43E-765A-4FFF-986C-00215C024344}" srcOrd="0" destOrd="0" presId="urn:microsoft.com/office/officeart/2005/8/layout/target3"/>
    <dgm:cxn modelId="{3C6276C2-12DB-4993-B16F-E80C972867CD}" type="presParOf" srcId="{8EBB75D3-B14B-4224-BB4E-4F60079B5615}" destId="{796FE9EC-9490-4ADC-8EA4-EC225D83605B}" srcOrd="0" destOrd="0" presId="urn:microsoft.com/office/officeart/2005/8/layout/target3"/>
    <dgm:cxn modelId="{4EA50491-19E2-44B3-8051-64CA92E0FC6A}" type="presParOf" srcId="{8EBB75D3-B14B-4224-BB4E-4F60079B5615}" destId="{7A5B66FC-F0AC-48F1-BFC9-C0AAA18A6B36}" srcOrd="1" destOrd="0" presId="urn:microsoft.com/office/officeart/2005/8/layout/target3"/>
    <dgm:cxn modelId="{C718D4CC-33FD-4DA8-B0FE-181B0B388965}" type="presParOf" srcId="{8EBB75D3-B14B-4224-BB4E-4F60079B5615}" destId="{F51DD43E-765A-4FFF-986C-00215C024344}" srcOrd="2" destOrd="0" presId="urn:microsoft.com/office/officeart/2005/8/layout/target3"/>
    <dgm:cxn modelId="{E8E034BB-F3ED-4817-9252-C3B39F2B67F5}" type="presParOf" srcId="{8EBB75D3-B14B-4224-BB4E-4F60079B5615}" destId="{4A7F94EC-0D52-4AA5-8535-41A08511219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FE9EC-9490-4ADC-8EA4-EC225D83605B}">
      <dsp:nvSpPr>
        <dsp:cNvPr id="0" name=""/>
        <dsp:cNvSpPr/>
      </dsp:nvSpPr>
      <dsp:spPr>
        <a:xfrm>
          <a:off x="0" y="0"/>
          <a:ext cx="2387600" cy="238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D43E-765A-4FFF-986C-00215C024344}">
      <dsp:nvSpPr>
        <dsp:cNvPr id="0" name=""/>
        <dsp:cNvSpPr/>
      </dsp:nvSpPr>
      <dsp:spPr>
        <a:xfrm>
          <a:off x="1193800" y="0"/>
          <a:ext cx="7950200" cy="2387600"/>
        </a:xfrm>
        <a:prstGeom prst="rect">
          <a:avLst/>
        </a:prstGeom>
        <a:gradFill rotWithShape="1">
          <a:gsLst>
            <a:gs pos="0">
              <a:schemeClr val="accent6">
                <a:tint val="64000"/>
                <a:lumMod val="118000"/>
              </a:schemeClr>
            </a:gs>
            <a:gs pos="100000">
              <a:schemeClr val="accent6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1" kern="1200" dirty="0" smtClean="0"/>
            <a:t>INTRODUCTION TO COMPUTERS</a:t>
          </a:r>
          <a:endParaRPr lang="en-IN" sz="6400" kern="1200" dirty="0"/>
        </a:p>
      </dsp:txBody>
      <dsp:txXfrm>
        <a:off x="1193800" y="0"/>
        <a:ext cx="7950200" cy="238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1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26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5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11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88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8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5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83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02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73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1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5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1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3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D65738-8E41-4CC7-A8CF-D3CFDD8955AE}" type="datetimeFigureOut">
              <a:rPr lang="en-IN" smtClean="0"/>
              <a:t>02-12-2024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4AC536-4BB5-4D13-8E5A-E3BD3D46ED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1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7713661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0330" y="4101737"/>
            <a:ext cx="3671549" cy="19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PRESENTED BY : RUSHMIKA (324103210041)</a:t>
            </a:r>
          </a:p>
          <a:p>
            <a:pPr algn="ctr"/>
            <a:r>
              <a:rPr lang="en-US" dirty="0" smtClean="0"/>
              <a:t>FACULTY : DR.K.ROHINI </a:t>
            </a:r>
          </a:p>
          <a:p>
            <a:pPr algn="ctr"/>
            <a:r>
              <a:rPr lang="en-US" dirty="0" smtClean="0"/>
              <a:t>DEPT : CSE </a:t>
            </a:r>
          </a:p>
        </p:txBody>
      </p:sp>
    </p:spTree>
    <p:extLst>
      <p:ext uri="{BB962C8B-B14F-4D97-AF65-F5344CB8AC3E}">
        <p14:creationId xmlns:p14="http://schemas.microsoft.com/office/powerpoint/2010/main" val="2832401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1" y="2746284"/>
            <a:ext cx="8825659" cy="3416300"/>
          </a:xfrm>
        </p:spPr>
        <p:txBody>
          <a:bodyPr/>
          <a:lstStyle/>
          <a:p>
            <a:r>
              <a:rPr lang="en-US" dirty="0" smtClean="0"/>
              <a:t>A Computer is a electronic devices which accepts data as input and process it and gives information as output .</a:t>
            </a:r>
          </a:p>
          <a:p>
            <a:r>
              <a:rPr lang="en-US" dirty="0" smtClean="0"/>
              <a:t>FULL FORM : COMMON OPERATING MACHINE PURPOSELY USED FOR TECHNOLOGICAL AND EDUCATIONAL RESEARCH 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1679" y="4454434"/>
            <a:ext cx="1489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INPUT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18411" y="4833257"/>
            <a:ext cx="757646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89566" y="4558937"/>
            <a:ext cx="1436914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413863" y="4833257"/>
            <a:ext cx="95358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863840" y="4558937"/>
            <a:ext cx="159366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9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C0MPUTER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FIRST GENERATION (1940-1956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: Manufactured using thousands of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vaccum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tubes 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SECOND GENERATION (1956-63) 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Madeup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of transistors 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THIRD GENERATION (1963-1971) : Made up of integrated circuits 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FOURTH GENERATION (1980’S) : based on VLSI(very large scale integration)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FIFTH GENERATION (PRESENT) : Based on ULSI and AI ( artificial intelligence)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04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CHARACTERSTICS OF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ACCURACY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VERSATILITY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DILIGENCE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AUTOMATION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COMPUTER</a:t>
            </a:r>
            <a:endParaRPr lang="en-IN" dirty="0"/>
          </a:p>
        </p:txBody>
      </p:sp>
      <p:pic>
        <p:nvPicPr>
          <p:cNvPr id="4" name="Content Placeholder 3" descr="Architecture of the central processing unit (CPU) - &lt;strong&gt;Computer&lt;/strong&gt; Science Wik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75" y="2763021"/>
            <a:ext cx="4541680" cy="2627050"/>
          </a:xfrm>
        </p:spPr>
      </p:pic>
      <p:sp>
        <p:nvSpPr>
          <p:cNvPr id="6" name="Rectangle 5"/>
          <p:cNvSpPr/>
          <p:nvPr/>
        </p:nvSpPr>
        <p:spPr>
          <a:xfrm>
            <a:off x="1005840" y="2763021"/>
            <a:ext cx="5185954" cy="33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COMPUTER IS AN ELECTRONIC DEVICE </a:t>
            </a:r>
          </a:p>
          <a:p>
            <a:pPr algn="ctr"/>
            <a:r>
              <a:rPr lang="en-US" dirty="0" smtClean="0"/>
              <a:t>THAT PERFORMS 5 OPERATIONS 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ACCEPTS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STORING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PROCESS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            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CONTROLLING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0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ORGANISATION OF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511555" cy="1511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Accepts data ( input): </a:t>
            </a:r>
            <a:r>
              <a:rPr lang="en-IN" dirty="0" smtClean="0"/>
              <a:t>The process of feeding the raw data into the computer for processing is known as input 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Storing data : </a:t>
            </a:r>
            <a:r>
              <a:rPr lang="en-US" dirty="0" smtClean="0"/>
              <a:t>There are two types of data storage .</a:t>
            </a:r>
          </a:p>
          <a:p>
            <a:r>
              <a:rPr lang="en-US" dirty="0" smtClean="0"/>
              <a:t>Primary storage – RAM – The </a:t>
            </a:r>
            <a:r>
              <a:rPr lang="en-US" dirty="0" err="1" smtClean="0"/>
              <a:t>cpu</a:t>
            </a:r>
            <a:r>
              <a:rPr lang="en-US" dirty="0" smtClean="0"/>
              <a:t> can access the data from this storage. Stores data temporarily .</a:t>
            </a:r>
          </a:p>
          <a:p>
            <a:r>
              <a:rPr lang="en-US" dirty="0" smtClean="0"/>
              <a:t>Secondary storage _ HDD , SSD –It stores data permanently . Less expensive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8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ORGANISATION OF COMPUTER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012791" cy="205162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Process data : </a:t>
            </a:r>
            <a:r>
              <a:rPr lang="en-US" dirty="0" smtClean="0"/>
              <a:t>It takes input from the users processes them and gives output . And for processing the </a:t>
            </a:r>
            <a:r>
              <a:rPr lang="en-US" dirty="0" err="1" smtClean="0"/>
              <a:t>cpu</a:t>
            </a:r>
            <a:r>
              <a:rPr lang="en-US" dirty="0" smtClean="0"/>
              <a:t> access the data from main memory and applies the instructions gives the output 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459288" cy="117879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Output : </a:t>
            </a:r>
            <a:r>
              <a:rPr lang="en-US" dirty="0" smtClean="0"/>
              <a:t>it means giving the information after processing the data with instructions 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35781" y="4530436"/>
            <a:ext cx="4932219" cy="185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Controlling :</a:t>
            </a:r>
            <a:r>
              <a:rPr lang="en-US" dirty="0" smtClean="0">
                <a:solidFill>
                  <a:schemeClr val="tx2"/>
                </a:solidFill>
              </a:rPr>
              <a:t> the control unit controls the flow of data .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The ALU controls the </a:t>
            </a:r>
            <a:r>
              <a:rPr lang="en-US" dirty="0" err="1">
                <a:solidFill>
                  <a:schemeClr val="tx2"/>
                </a:solidFill>
              </a:rPr>
              <a:t>A</a:t>
            </a:r>
            <a:r>
              <a:rPr lang="en-US" dirty="0" err="1" smtClean="0">
                <a:solidFill>
                  <a:schemeClr val="tx2"/>
                </a:solidFill>
              </a:rPr>
              <a:t>rthimetical</a:t>
            </a:r>
            <a:r>
              <a:rPr lang="en-US" dirty="0" smtClean="0">
                <a:solidFill>
                  <a:schemeClr val="tx2"/>
                </a:solidFill>
              </a:rPr>
              <a:t> and logical operations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295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COMPUTER </vt:lpstr>
      <vt:lpstr>GENERATIONS OF C0MPUTER</vt:lpstr>
      <vt:lpstr>CHARACTERSTICS OF COMPUTER</vt:lpstr>
      <vt:lpstr>BASIC ORGANIZATION OF COMPUTER</vt:lpstr>
      <vt:lpstr>BASIC ORGANISATION OF COMPUTER</vt:lpstr>
      <vt:lpstr>BASIC ORGANISATION OF COMPUTER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17</cp:revision>
  <dcterms:created xsi:type="dcterms:W3CDTF">2024-11-11T05:38:40Z</dcterms:created>
  <dcterms:modified xsi:type="dcterms:W3CDTF">2024-12-02T06:03:44Z</dcterms:modified>
</cp:coreProperties>
</file>