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FB8-C4FF-9AFF-C4FC-00521A6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202F2-9C81-23EA-46A2-E672EB9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F3A86-A51B-4D9D-3AA0-D198EC36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1EAB-FE1E-4140-13A7-2E4F194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161B0-2BB1-220D-EE07-5CF4D38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EE4F-D931-1264-AB00-FB58EC6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443F-5001-8600-C4B3-96536FD7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1</a:t>
            </a:r>
          </a:p>
          <a:p>
            <a:r>
              <a:rPr lang="en-US" altLang="zh-CN" dirty="0"/>
              <a:t>Extension 2: Optimization of Algorithm</a:t>
            </a:r>
          </a:p>
          <a:p>
            <a:r>
              <a:rPr lang="en-US" altLang="zh-CN" dirty="0"/>
              <a:t>Extension 3: v-t graph, x-t graph</a:t>
            </a:r>
          </a:p>
          <a:p>
            <a:r>
              <a:rPr lang="en-US" altLang="zh-CN" dirty="0"/>
              <a:t>Extension 4: Encapsulation, </a:t>
            </a:r>
            <a:r>
              <a:rPr lang="en-US" altLang="zh-CN" dirty="0" err="1"/>
              <a:t>varargin</a:t>
            </a:r>
            <a:r>
              <a:rPr lang="en-US" altLang="zh-CN" dirty="0"/>
              <a:t>,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CB31-2F2E-3D0F-50E7-5379D2D1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Intro.1:Time Domain Processing of Signal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A3E7-692C-6BA3-81F6-AD81FE29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altLang="zh-CN" dirty="0"/>
              <a:t>Digital Downconversion(DDC):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Low-Pass Filter(LPF)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59E6C-0DA5-B257-87C5-DBD7F990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13" y="2562890"/>
            <a:ext cx="2753574" cy="866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E06037-87E7-59A3-FE27-5B333768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23" y="4744999"/>
            <a:ext cx="8690353" cy="7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5E81-3EA1-E404-43B6-E1FD116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Intro. 2: Principles of Motion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93AB5-841F-A21F-5FEE-05000A3B8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26" y="1690688"/>
            <a:ext cx="4959605" cy="32640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4D172-B42B-16ED-1442-7E2A3901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7" y="1791902"/>
            <a:ext cx="5822331" cy="11644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E736EC-7346-DBB4-EAD5-0E4E1EA7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697" y="3764988"/>
            <a:ext cx="5822331" cy="14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52716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701.6s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  <p:pic>
        <p:nvPicPr>
          <p:cNvPr id="4" name="图片 3" descr="图表, 条形图, 直方图&#10;&#10;描述已自动生成">
            <a:extLst>
              <a:ext uri="{FF2B5EF4-FFF2-40B4-BE49-F238E27FC236}">
                <a16:creationId xmlns:a16="http://schemas.microsoft.com/office/drawing/2014/main" id="{3D81B46B-6D99-2567-0865-02ED9A81F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266"/>
            <a:ext cx="3883742" cy="37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3200" dirty="0"/>
              <a:t>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143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Intro.1:Time Domain Processing of Signal </vt:lpstr>
      <vt:lpstr>Intro. 2: Principles of Motion Detection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怡程 张</cp:lastModifiedBy>
  <cp:revision>12</cp:revision>
  <dcterms:created xsi:type="dcterms:W3CDTF">2024-01-03T05:53:28Z</dcterms:created>
  <dcterms:modified xsi:type="dcterms:W3CDTF">2024-01-03T11:40:22Z</dcterms:modified>
</cp:coreProperties>
</file>