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57" r:id="rId5"/>
    <p:sldId id="260" r:id="rId6"/>
    <p:sldId id="258" r:id="rId7"/>
    <p:sldId id="259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21E97-AF17-A241-30C1-D31E64E17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4186A6-4892-22EC-B3D2-8CAE90F9B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68FBA-4CBE-5D73-FE3A-39F58B21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4B880-FA45-190B-464F-77807D74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8F3AC3-0333-CA90-290E-4E1D8DFC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2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E9AE6-CD33-F77F-4FC1-6E73843C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5C1F08-9317-DC4A-9541-6A3BC359E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16C7E-468D-A01A-D308-556A0EEF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00F725-0F62-6C0D-F5BA-10559349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5AE2D-405F-F64D-9C84-462B63E3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5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DF69C5-C893-69C0-63F5-AFF8CD67B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8FF6D5-52DD-28CB-E84A-DC1CA0BE7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CD745-BBFD-F19C-A71E-932E5287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9C655-E9C7-FA45-5579-1EF77EC9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DF1C2-F429-18B7-B502-1BC7F7EE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57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638E3-076F-80B6-57FB-EC720129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99729-FFCA-3D03-C312-9D05C27A2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844C0-778D-7736-4B3C-C3D33E49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23EFD-EB78-8395-675E-C63B3063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56FD0-35FF-C1A8-4132-3179EA82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19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C2F28-409D-2493-51D9-CBAC6166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28A243-1D65-F7EB-A3C8-2B3A14782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F8069-26D5-F899-84D8-1238207C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96DDD-A706-BB2B-50BF-99688522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4FC21-5297-645F-0C73-AEBB2CC4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89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D9BB3-0401-DD66-71CA-96CBB41E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51EBE7-929A-5B37-4892-D229BB25F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3E2953-C179-1C3D-61AC-D60D57F49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3585AD-5B8D-D7B0-23B3-4B06F850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CF0374-9916-5FA0-6E28-108DB47F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BA882F-2653-5768-E1F9-BCEF8020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8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C1082-8EBB-46F3-A983-E69055663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01671F-3917-4602-6D28-5452628E9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AD0E45-1536-F182-7F6C-C47C4EBA7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78666D-1247-7132-BFA6-ACF83EFC4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93C314-E3E3-BD7A-BE59-89CA4A162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189453-76DA-B1C1-CF62-23F0DB4C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D8EB58-1AD6-25EA-2E35-22283DF1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BEA6CB-DEE3-E194-AA00-EE059C4D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68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8644E-0218-951D-8749-4EC9E020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5788CF-5117-FBF7-0726-F92F7165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CF02-4A1F-9F06-14D5-AF21D45A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456F70-6FA0-5056-ED3A-B7DE443E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3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31C224-1C6E-CB99-4139-8D572BA8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1787D1-F715-022C-1D84-E607AD91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509AF5-C7B7-6662-4695-1748F717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22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81D14-1345-6A97-01A0-926516E2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67C05-E414-C7A2-E08E-AD64449F8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0137EA-F8ED-6575-A257-CCF8910B9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33D62E-D27C-A891-01D9-507C7651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3DBFC7-FE4E-39BB-8D7F-6B422FA5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A46514-7C5B-6919-D3A9-88E9D528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6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26DCD-99FE-A540-A02A-FBA4ED86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7FF992-8AAA-E27B-D53C-6AB0110DD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A7B6E7-683E-90B9-0FB4-42D79B33C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905299-0DC9-AEB3-4A11-60277386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EA588-92CE-9171-0F50-1ED45DFD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E6D489-1FFA-E722-B788-B4E6A19D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3EADA0-3435-C886-FA76-A8757CFD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0B269-FEEC-825C-FAEF-28CEE2382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4B975-C615-1C4F-F554-13F088051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51BCA-9033-1F4D-0038-3B0BC9B63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00A18-29AE-9695-0CC4-19F701CF0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52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FC5B7-38AF-2D60-8438-D89AA6BA4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Project 2: Motion Detection via Communication Signals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CFC02A-BE6B-CAE5-3D6E-AEF7CC13C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554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3FB8-C4FF-9AFF-C4FC-00521A63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4: Coding Habits</a:t>
            </a:r>
            <a:r>
              <a:rPr lang="en-US" altLang="zh-CN" sz="3600" dirty="0"/>
              <a:t>—Encapsulation, </a:t>
            </a:r>
            <a:r>
              <a:rPr lang="en-US" altLang="zh-CN" sz="3600" dirty="0" err="1">
                <a:latin typeface="Consolas" panose="020B0609020204030204" pitchFamily="49" charset="0"/>
              </a:rPr>
              <a:t>varargin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F202F2-9C81-23EA-46A2-E672EB9C3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18" y="3738133"/>
            <a:ext cx="9896764" cy="28797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9F3A86-A51B-4D9D-3AA0-D198EC367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478" y="1885031"/>
            <a:ext cx="7106642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39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11EAB-FE1E-4140-13A7-2E4F1948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 4: Coding Habits——Git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8161B0-2BB1-220D-EE07-5CF4D382D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63" y="1520131"/>
            <a:ext cx="7335274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45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DEE4F-D931-1264-AB00-FB58EC6F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Conclusion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C1443F-5001-8600-C4B3-96536FD71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Extension 1</a:t>
            </a:r>
          </a:p>
          <a:p>
            <a:r>
              <a:rPr lang="en-US" altLang="zh-CN" dirty="0"/>
              <a:t>Extension 2: Optimization of Algorithm</a:t>
            </a:r>
          </a:p>
          <a:p>
            <a:r>
              <a:rPr lang="en-US" altLang="zh-CN" dirty="0"/>
              <a:t>Extension 3: v-t graph, x-t graph</a:t>
            </a:r>
          </a:p>
          <a:p>
            <a:r>
              <a:rPr lang="en-US" altLang="zh-CN" dirty="0"/>
              <a:t>Extension 4: Encapsulation, </a:t>
            </a:r>
            <a:r>
              <a:rPr lang="en-US" altLang="zh-CN" dirty="0" err="1"/>
              <a:t>varargin</a:t>
            </a:r>
            <a:r>
              <a:rPr lang="en-US" altLang="zh-CN" dirty="0"/>
              <a:t>, 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19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4CB31-2F2E-3D0F-50E7-5379D2D1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Intro.1:Time Domain Processing of Signal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EA3E7-692C-6BA3-81F6-AD81FE295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altLang="zh-CN" dirty="0"/>
              <a:t>Digital Downconversion(DDC):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Low-Pass Filter(LPF)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859E6C-0DA5-B257-87C5-DBD7F9904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213" y="2562890"/>
            <a:ext cx="2753574" cy="8661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E06037-87E7-59A3-FE27-5B3337684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823" y="4744999"/>
            <a:ext cx="8690353" cy="79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5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A5E81-3EA1-E404-43B6-E1FD1161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Intro. 2: Principles of Motion Detection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5093AB5-841F-A21F-5FEE-05000A3B8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326" y="1515448"/>
            <a:ext cx="4959605" cy="326406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A4D172-B42B-16ED-1442-7E2A3901B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697" y="1791902"/>
            <a:ext cx="5822331" cy="11644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E736EC-7346-DBB4-EAD5-0E4E1EA77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697" y="3377236"/>
            <a:ext cx="5822331" cy="14022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57F8969-C826-8924-2550-A1C909464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4391" y="4711409"/>
            <a:ext cx="3714941" cy="9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6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230E1-EB0D-A2BB-0512-CB21F392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2: Optimization of Algorithm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CD0115-15A8-4CE2-5220-5F502C944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26"/>
          <a:stretch/>
        </p:blipFill>
        <p:spPr>
          <a:xfrm>
            <a:off x="2696278" y="1454501"/>
            <a:ext cx="6799443" cy="51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9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9F039-74EA-5246-8546-3310D838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2: Optimization of Algorithm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3BCAB5-4398-1BF0-C5F3-DF0ED892D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56" y="2232540"/>
            <a:ext cx="10425488" cy="239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5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BCE0F-50E6-FF6F-6A26-34D7FEEE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2: Optimization of Algorithm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31288D6-9644-4302-9F9D-B25B1C55C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433" y="4075083"/>
            <a:ext cx="10402752" cy="14480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A4FCC3-3446-F7FB-E697-BA1358627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33" y="1711293"/>
            <a:ext cx="11317279" cy="21910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5D87D2-077C-DB17-3744-73D4370FC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33" y="5868554"/>
            <a:ext cx="7935432" cy="8954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EDA731-63FD-8D96-CD3C-719C1C16A5ED}"/>
              </a:ext>
            </a:extLst>
          </p:cNvPr>
          <p:cNvSpPr txBox="1"/>
          <p:nvPr/>
        </p:nvSpPr>
        <p:spPr>
          <a:xfrm>
            <a:off x="557433" y="1450109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`for` Loop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6E5F44-9E48-B391-4D68-DF78B378FB39}"/>
              </a:ext>
            </a:extLst>
          </p:cNvPr>
          <p:cNvSpPr txBox="1"/>
          <p:nvPr/>
        </p:nvSpPr>
        <p:spPr>
          <a:xfrm>
            <a:off x="557433" y="3839040"/>
            <a:ext cx="4693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Matrix Operations (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`.*`, sum()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5A30D1-F9C2-B4D6-4E71-4F99E0342ED6}"/>
              </a:ext>
            </a:extLst>
          </p:cNvPr>
          <p:cNvSpPr txBox="1"/>
          <p:nvPr/>
        </p:nvSpPr>
        <p:spPr>
          <a:xfrm>
            <a:off x="635942" y="5514697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FFT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08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E4434-1C2D-883F-C21D-DF73EDE4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2: Optimization of Algorithm</a:t>
            </a:r>
            <a:endParaRPr lang="zh-CN" altLang="en-US" dirty="0"/>
          </a:p>
        </p:txBody>
      </p:sp>
      <p:pic>
        <p:nvPicPr>
          <p:cNvPr id="6" name="内容占位符 5" descr="图表, 直方图&#10;&#10;描述已自动生成">
            <a:extLst>
              <a:ext uri="{FF2B5EF4-FFF2-40B4-BE49-F238E27FC236}">
                <a16:creationId xmlns:a16="http://schemas.microsoft.com/office/drawing/2014/main" id="{B7518535-89EA-6D9B-F10A-89482B486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007" y="2945266"/>
            <a:ext cx="3925993" cy="3636963"/>
          </a:xfrm>
        </p:spPr>
      </p:pic>
      <p:pic>
        <p:nvPicPr>
          <p:cNvPr id="10" name="图片 9" descr="图表, 直方图&#10;&#10;描述已自动生成">
            <a:extLst>
              <a:ext uri="{FF2B5EF4-FFF2-40B4-BE49-F238E27FC236}">
                <a16:creationId xmlns:a16="http://schemas.microsoft.com/office/drawing/2014/main" id="{1EEFB4E0-199C-780E-8CA7-0D67497D1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66" y="2876823"/>
            <a:ext cx="4123741" cy="3773848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93216FC-0A7A-9411-F28C-2A1DD16DF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52716"/>
              </p:ext>
            </p:extLst>
          </p:nvPr>
        </p:nvGraphicFramePr>
        <p:xfrm>
          <a:off x="5588000" y="524182"/>
          <a:ext cx="551410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573">
                  <a:extLst>
                    <a:ext uri="{9D8B030D-6E8A-4147-A177-3AD203B41FA5}">
                      <a16:colId xmlns:a16="http://schemas.microsoft.com/office/drawing/2014/main" val="3726879078"/>
                    </a:ext>
                  </a:extLst>
                </a:gridCol>
                <a:gridCol w="2062536">
                  <a:extLst>
                    <a:ext uri="{9D8B030D-6E8A-4147-A177-3AD203B41FA5}">
                      <a16:colId xmlns:a16="http://schemas.microsoft.com/office/drawing/2014/main" val="1159190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Method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Time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15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`for` Loop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701.6s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64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Matrix Operation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66.8s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85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FFT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9.90s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323650"/>
                  </a:ext>
                </a:extLst>
              </a:tr>
            </a:tbl>
          </a:graphicData>
        </a:graphic>
      </p:graphicFrame>
      <p:pic>
        <p:nvPicPr>
          <p:cNvPr id="4" name="图片 3" descr="图表, 条形图, 直方图&#10;&#10;描述已自动生成">
            <a:extLst>
              <a:ext uri="{FF2B5EF4-FFF2-40B4-BE49-F238E27FC236}">
                <a16:creationId xmlns:a16="http://schemas.microsoft.com/office/drawing/2014/main" id="{3D81B46B-6D99-2567-0865-02ED9A81F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5266"/>
            <a:ext cx="3883742" cy="376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6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27B1B-99B2-35F6-F63A-3BA7ECB1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3: Recover the Object’s Movement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465BD1-78A7-BB22-3D08-692642860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686" y="2123903"/>
            <a:ext cx="5086627" cy="315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9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22627-B418-249C-A751-5DDB5812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3: </a:t>
            </a:r>
            <a:r>
              <a:rPr lang="en-US" altLang="zh-CN" sz="3200" dirty="0"/>
              <a:t>Recover the Object’s Movement</a:t>
            </a:r>
            <a:endParaRPr lang="zh-CN" altLang="en-US" dirty="0"/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1A8026F0-54D2-B024-AC08-EC65913D6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71" y="83777"/>
            <a:ext cx="4286729" cy="3213822"/>
          </a:xfrm>
          <a:prstGeom prst="rect">
            <a:avLst/>
          </a:prstGeom>
        </p:spPr>
      </p:pic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C6A9B418-D61C-6BBE-053C-E5069460E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303" y="1827788"/>
            <a:ext cx="6048854" cy="4534912"/>
          </a:xfrm>
          <a:prstGeom prst="rect">
            <a:avLst/>
          </a:prstGeom>
        </p:spPr>
      </p:pic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5E353755-EDC3-0D5E-A76B-85F8A72D0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71" y="3644178"/>
            <a:ext cx="4286729" cy="321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4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143</Words>
  <Application>Microsoft Office PowerPoint</Application>
  <PresentationFormat>宽屏</PresentationFormat>
  <Paragraphs>31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Consolas</vt:lpstr>
      <vt:lpstr>Office 主题​​</vt:lpstr>
      <vt:lpstr>Project 2: Motion Detection via Communication Signals</vt:lpstr>
      <vt:lpstr>Intro.1:Time Domain Processing of Signal </vt:lpstr>
      <vt:lpstr>Intro. 2: Principles of Motion Detection</vt:lpstr>
      <vt:lpstr>Ext. 2: Optimization of Algorithm</vt:lpstr>
      <vt:lpstr>Ext. 2: Optimization of Algorithm</vt:lpstr>
      <vt:lpstr>Ext. 2: Optimization of Algorithm</vt:lpstr>
      <vt:lpstr>Ext. 2: Optimization of Algorithm</vt:lpstr>
      <vt:lpstr>Ext. 3: Recover the Object’s Movement</vt:lpstr>
      <vt:lpstr>Ext. 3: Recover the Object’s Movement</vt:lpstr>
      <vt:lpstr>Ext. 4: Coding Habits—Encapsulation, varargin</vt:lpstr>
      <vt:lpstr>Ext 4: Coding Habits——Git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Motion Detection via Communication Signals</dc:title>
  <dc:creator>怡程 张</dc:creator>
  <cp:lastModifiedBy>嘉祺 陈</cp:lastModifiedBy>
  <cp:revision>13</cp:revision>
  <dcterms:created xsi:type="dcterms:W3CDTF">2024-01-03T05:53:28Z</dcterms:created>
  <dcterms:modified xsi:type="dcterms:W3CDTF">2024-01-03T11:55:18Z</dcterms:modified>
</cp:coreProperties>
</file>