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21E97-AF17-A241-30C1-D31E64E1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4186A6-4892-22EC-B3D2-8CAE90F9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68FBA-4CBE-5D73-FE3A-39F58B21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880-FA45-190B-464F-77807D74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F3AC3-0333-CA90-290E-4E1D8DF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9AE6-CD33-F77F-4FC1-6E73843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C1F08-9317-DC4A-9541-6A3BC359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6C7E-468D-A01A-D308-556A0EE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00F725-0F62-6C0D-F5BA-10559349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AE2D-405F-F64D-9C84-462B63E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DF69C5-C893-69C0-63F5-AFF8CD67B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FF6D5-52DD-28CB-E84A-DC1CA0BE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745-BBFD-F19C-A71E-932E5287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9C655-E9C7-FA45-5579-1EF77EC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DF1C2-F429-18B7-B502-1BC7F7EE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5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638E3-076F-80B6-57FB-EC720129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99729-FFCA-3D03-C312-9D05C27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844C0-778D-7736-4B3C-C3D33E4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23EFD-EB78-8395-675E-C63B3063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56FD0-35FF-C1A8-4132-3179EA82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2F28-409D-2493-51D9-CBAC616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8A243-1D65-F7EB-A3C8-2B3A1478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8069-26D5-F899-84D8-1238207C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96DDD-A706-BB2B-50BF-99688522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FC21-5297-645F-0C73-AEBB2CC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D9BB3-0401-DD66-71CA-96CBB41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EBE7-929A-5B37-4892-D229BB25F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2953-C179-1C3D-61AC-D60D57F4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85AD-5B8D-D7B0-23B3-4B06F850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F0374-9916-5FA0-6E28-108DB47F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BA882F-2653-5768-E1F9-BCEF8020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C1082-8EBB-46F3-A983-E6905566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1671F-3917-4602-6D28-5452628E9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D0E45-1536-F182-7F6C-C47C4EBA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78666D-1247-7132-BFA6-ACF83EF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3C314-E3E3-BD7A-BE59-89CA4A16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89453-76DA-B1C1-CF62-23F0DB4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8EB58-1AD6-25EA-2E35-22283DF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EA6CB-DEE3-E194-AA00-EE059C4D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644E-0218-951D-8749-4EC9E02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5788CF-5117-FBF7-0726-F92F7165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CF02-4A1F-9F06-14D5-AF21D45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56F70-6FA0-5056-ED3A-B7DE443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1C224-1C6E-CB99-4139-8D572BA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787D1-F715-022C-1D84-E607AD91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09AF5-C7B7-6662-4695-1748F717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1D14-1345-6A97-01A0-926516E2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7C05-E414-C7A2-E08E-AD64449F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137EA-F8ED-6575-A257-CCF8910B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3D62E-D27C-A891-01D9-507C7651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3DBFC7-FE4E-39BB-8D7F-6B422FA5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46514-7C5B-6919-D3A9-88E9D528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6DCD-99FE-A540-A02A-FBA4ED86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7FF992-8AAA-E27B-D53C-6AB0110DD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7B6E7-683E-90B9-0FB4-42D79B33C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05299-0DC9-AEB3-4A11-60277386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EA588-92CE-9171-0F50-1ED45DFD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6D489-1FFA-E722-B788-B4E6A19D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3EADA0-3435-C886-FA76-A8757CF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0B269-FEEC-825C-FAEF-28CEE238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4B975-C615-1C4F-F554-13F088051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41-4A6A-4818-A3D7-1F47FBD077A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1BCA-9033-1F4D-0038-3B0BC9B63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0A18-29AE-9695-0CC4-19F701CF0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7C7D-4BAD-4CCE-9550-6BF1F549A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FC5B7-38AF-2D60-8438-D89AA6BA4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2: Motion Detection via Communication Signals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FC02A-BE6B-CAE5-3D6E-AEF7CC13C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5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230E1-EB0D-A2BB-0512-CB21F392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D0115-15A8-4CE2-5220-5F502C944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26"/>
          <a:stretch/>
        </p:blipFill>
        <p:spPr>
          <a:xfrm>
            <a:off x="2696278" y="1454501"/>
            <a:ext cx="6799443" cy="51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F039-74EA-5246-8546-3310D838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BCAB5-4398-1BF0-C5F3-DF0ED89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6" y="2232540"/>
            <a:ext cx="10425488" cy="23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BCE0F-50E6-FF6F-6A26-34D7FEE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1288D6-9644-4302-9F9D-B25B1C55C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33" y="4075083"/>
            <a:ext cx="10402752" cy="144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A4FCC3-3446-F7FB-E697-BA135862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3" y="1711293"/>
            <a:ext cx="11317279" cy="2191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D87D2-077C-DB17-3744-73D4370F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" y="5868554"/>
            <a:ext cx="7935432" cy="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EDA731-63FD-8D96-CD3C-719C1C16A5ED}"/>
              </a:ext>
            </a:extLst>
          </p:cNvPr>
          <p:cNvSpPr txBox="1"/>
          <p:nvPr/>
        </p:nvSpPr>
        <p:spPr>
          <a:xfrm>
            <a:off x="557433" y="1450109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`for` Loop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6E5F44-9E48-B391-4D68-DF78B378FB39}"/>
              </a:ext>
            </a:extLst>
          </p:cNvPr>
          <p:cNvSpPr txBox="1"/>
          <p:nvPr/>
        </p:nvSpPr>
        <p:spPr>
          <a:xfrm>
            <a:off x="557433" y="383904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Matrix Operations 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`.*`, sum()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A30D1-F9C2-B4D6-4E71-4F99E0342ED6}"/>
              </a:ext>
            </a:extLst>
          </p:cNvPr>
          <p:cNvSpPr txBox="1"/>
          <p:nvPr/>
        </p:nvSpPr>
        <p:spPr>
          <a:xfrm>
            <a:off x="635942" y="5514697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FFT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4434-1C2D-883F-C21D-DF73EDE4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2: Optimization of Algorithm</a:t>
            </a:r>
            <a:endParaRPr lang="zh-CN" altLang="en-US" dirty="0"/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7518535-89EA-6D9B-F10A-89482B486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07" y="2945266"/>
            <a:ext cx="3925993" cy="3636963"/>
          </a:xfr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69F8047-0D9E-8560-33DC-28A9D901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2" y="2945266"/>
            <a:ext cx="3941057" cy="3636963"/>
          </a:xfrm>
          <a:prstGeom prst="rect">
            <a:avLst/>
          </a:prstGeom>
        </p:spPr>
      </p:pic>
      <p:pic>
        <p:nvPicPr>
          <p:cNvPr id="10" name="图片 9" descr="图表, 直方图&#10;&#10;描述已自动生成">
            <a:extLst>
              <a:ext uri="{FF2B5EF4-FFF2-40B4-BE49-F238E27FC236}">
                <a16:creationId xmlns:a16="http://schemas.microsoft.com/office/drawing/2014/main" id="{1EEFB4E0-199C-780E-8CA7-0D67497D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66" y="2876823"/>
            <a:ext cx="4123741" cy="37738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93216FC-0A7A-9411-F28C-2A1DD16DF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95443"/>
              </p:ext>
            </p:extLst>
          </p:nvPr>
        </p:nvGraphicFramePr>
        <p:xfrm>
          <a:off x="5588000" y="524182"/>
          <a:ext cx="551410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573">
                  <a:extLst>
                    <a:ext uri="{9D8B030D-6E8A-4147-A177-3AD203B41FA5}">
                      <a16:colId xmlns:a16="http://schemas.microsoft.com/office/drawing/2014/main" val="3726879078"/>
                    </a:ext>
                  </a:extLst>
                </a:gridCol>
                <a:gridCol w="2062536">
                  <a:extLst>
                    <a:ext uri="{9D8B030D-6E8A-4147-A177-3AD203B41FA5}">
                      <a16:colId xmlns:a16="http://schemas.microsoft.com/office/drawing/2014/main" val="115919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Method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Time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5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`for` Loop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627.7s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Matrix Operation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66.8s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85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FFT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9.90s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2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96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7B1B-99B2-35F6-F63A-3BA7ECB1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465BD1-78A7-BB22-3D08-6926428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86" y="2123903"/>
            <a:ext cx="5086627" cy="315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2627-B418-249C-A751-5DDB581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Ext. 3: Recover the Object’s Movement</a:t>
            </a:r>
            <a:endParaRPr lang="zh-CN" altLang="en-US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A8026F0-54D2-B024-AC08-EC65913D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83777"/>
            <a:ext cx="4286729" cy="3213822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6A9B418-D61C-6BBE-053C-E5069460E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303" y="1827788"/>
            <a:ext cx="6048854" cy="4534912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5E353755-EDC3-0D5E-A76B-85F8A72D0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71" y="3644178"/>
            <a:ext cx="4286729" cy="32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74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Office 主题​​</vt:lpstr>
      <vt:lpstr>Project 2: Motion Detection via Communication Signals</vt:lpstr>
      <vt:lpstr>Ext. 2: Optimization of Algorithm</vt:lpstr>
      <vt:lpstr>Ext. 2: Optimization of Algorithm</vt:lpstr>
      <vt:lpstr>Ext. 2: Optimization of Algorithm</vt:lpstr>
      <vt:lpstr>Ext. 2: Optimization of Algorithm</vt:lpstr>
      <vt:lpstr>Ext. 3: Recover the Object’s Movement</vt:lpstr>
      <vt:lpstr>Ext. 3: Recover the Object’s Movement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Motion Detection via Communication Signals</dc:title>
  <dc:creator>怡程 张</dc:creator>
  <cp:lastModifiedBy>怡程 张</cp:lastModifiedBy>
  <cp:revision>3</cp:revision>
  <dcterms:created xsi:type="dcterms:W3CDTF">2024-01-03T05:53:28Z</dcterms:created>
  <dcterms:modified xsi:type="dcterms:W3CDTF">2024-01-03T06:47:29Z</dcterms:modified>
</cp:coreProperties>
</file>