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21E97-AF17-A241-30C1-D31E64E17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4186A6-4892-22EC-B3D2-8CAE90F9B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68FBA-4CBE-5D73-FE3A-39F58B21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4B880-FA45-190B-464F-77807D74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F3AC3-0333-CA90-290E-4E1D8DFC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E9AE6-CD33-F77F-4FC1-6E73843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C1F08-9317-DC4A-9541-6A3BC359E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16C7E-468D-A01A-D308-556A0EEF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0F725-0F62-6C0D-F5BA-10559349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5AE2D-405F-F64D-9C84-462B63E3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DF69C5-C893-69C0-63F5-AFF8CD67B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FF6D5-52DD-28CB-E84A-DC1CA0BE7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CD745-BBFD-F19C-A71E-932E5287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9C655-E9C7-FA45-5579-1EF77EC9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DF1C2-F429-18B7-B502-1BC7F7EE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7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638E3-076F-80B6-57FB-EC720129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99729-FFCA-3D03-C312-9D05C27A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844C0-778D-7736-4B3C-C3D33E49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23EFD-EB78-8395-675E-C63B3063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56FD0-35FF-C1A8-4132-3179EA82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9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2F28-409D-2493-51D9-CBAC616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8A243-1D65-F7EB-A3C8-2B3A14782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F8069-26D5-F899-84D8-1238207C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96DDD-A706-BB2B-50BF-99688522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4FC21-5297-645F-0C73-AEBB2CC4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9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D9BB3-0401-DD66-71CA-96CBB41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1EBE7-929A-5B37-4892-D229BB25F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E2953-C179-1C3D-61AC-D60D57F49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585AD-5B8D-D7B0-23B3-4B06F850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F0374-9916-5FA0-6E28-108DB47F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A882F-2653-5768-E1F9-BCEF8020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C1082-8EBB-46F3-A983-E6905566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1671F-3917-4602-6D28-5452628E9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D0E45-1536-F182-7F6C-C47C4EBA7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78666D-1247-7132-BFA6-ACF83EFC4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93C314-E3E3-BD7A-BE59-89CA4A162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189453-76DA-B1C1-CF62-23F0DB4C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8EB58-1AD6-25EA-2E35-22283DF1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BEA6CB-DEE3-E194-AA00-EE059C4D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8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8644E-0218-951D-8749-4EC9E020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5788CF-5117-FBF7-0726-F92F7165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CF02-4A1F-9F06-14D5-AF21D45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56F70-6FA0-5056-ED3A-B7DE443E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3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31C224-1C6E-CB99-4139-8D572BA8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1787D1-F715-022C-1D84-E607AD91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09AF5-C7B7-6662-4695-1748F717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2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81D14-1345-6A97-01A0-926516E2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67C05-E414-C7A2-E08E-AD64449F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137EA-F8ED-6575-A257-CCF8910B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3D62E-D27C-A891-01D9-507C7651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3DBFC7-FE4E-39BB-8D7F-6B422FA5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46514-7C5B-6919-D3A9-88E9D528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26DCD-99FE-A540-A02A-FBA4ED86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7FF992-8AAA-E27B-D53C-6AB0110D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A7B6E7-683E-90B9-0FB4-42D79B33C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05299-0DC9-AEB3-4A11-60277386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EA588-92CE-9171-0F50-1ED45DFD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E6D489-1FFA-E722-B788-B4E6A19D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3EADA0-3435-C886-FA76-A8757CFD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0B269-FEEC-825C-FAEF-28CEE238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4B975-C615-1C4F-F554-13F088051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51BCA-9033-1F4D-0038-3B0BC9B63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0A18-29AE-9695-0CC4-19F701CF0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2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C5B7-38AF-2D60-8438-D89AA6BA4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Project 2: Motion Detection via Communication Signals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CFC02A-BE6B-CAE5-3D6E-AEF7CC13C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55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DEE4F-D931-1264-AB00-FB58EC6F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1443F-5001-8600-C4B3-96536FD7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Extension 1</a:t>
            </a:r>
          </a:p>
          <a:p>
            <a:r>
              <a:rPr lang="en-US" altLang="zh-CN" dirty="0"/>
              <a:t>Extension 2: Optimization of Algorithm</a:t>
            </a:r>
          </a:p>
          <a:p>
            <a:r>
              <a:rPr lang="en-US" altLang="zh-CN" dirty="0"/>
              <a:t>Extension 3: v-t graph, x-t graph</a:t>
            </a:r>
          </a:p>
          <a:p>
            <a:r>
              <a:rPr lang="en-US" altLang="zh-CN" dirty="0"/>
              <a:t>Extension 4: Encapsulation, </a:t>
            </a:r>
            <a:r>
              <a:rPr lang="en-US" altLang="zh-CN" dirty="0" err="1"/>
              <a:t>varargin</a:t>
            </a:r>
            <a:r>
              <a:rPr lang="en-US" altLang="zh-CN" dirty="0"/>
              <a:t>, 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19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230E1-EB0D-A2BB-0512-CB21F392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CD0115-15A8-4CE2-5220-5F502C944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26"/>
          <a:stretch/>
        </p:blipFill>
        <p:spPr>
          <a:xfrm>
            <a:off x="2696278" y="1454501"/>
            <a:ext cx="6799443" cy="51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9F039-74EA-5246-8546-3310D838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BCAB5-4398-1BF0-C5F3-DF0ED892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56" y="2232540"/>
            <a:ext cx="10425488" cy="23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5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BCE0F-50E6-FF6F-6A26-34D7FEEE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1288D6-9644-4302-9F9D-B25B1C55C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433" y="4075083"/>
            <a:ext cx="10402752" cy="14480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A4FCC3-3446-F7FB-E697-BA135862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3" y="1711293"/>
            <a:ext cx="11317279" cy="21910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5D87D2-077C-DB17-3744-73D4370FC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3" y="5868554"/>
            <a:ext cx="7935432" cy="895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EDA731-63FD-8D96-CD3C-719C1C16A5ED}"/>
              </a:ext>
            </a:extLst>
          </p:cNvPr>
          <p:cNvSpPr txBox="1"/>
          <p:nvPr/>
        </p:nvSpPr>
        <p:spPr>
          <a:xfrm>
            <a:off x="557433" y="1450109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`for` Loop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6E5F44-9E48-B391-4D68-DF78B378FB39}"/>
              </a:ext>
            </a:extLst>
          </p:cNvPr>
          <p:cNvSpPr txBox="1"/>
          <p:nvPr/>
        </p:nvSpPr>
        <p:spPr>
          <a:xfrm>
            <a:off x="557433" y="3839040"/>
            <a:ext cx="469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Matrix Operations (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`.*`, sum()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5A30D1-F9C2-B4D6-4E71-4F99E0342ED6}"/>
              </a:ext>
            </a:extLst>
          </p:cNvPr>
          <p:cNvSpPr txBox="1"/>
          <p:nvPr/>
        </p:nvSpPr>
        <p:spPr>
          <a:xfrm>
            <a:off x="635942" y="5514697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FFT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8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E4434-1C2D-883F-C21D-DF73EDE4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6" name="内容占位符 5" descr="图表, 直方图&#10;&#10;描述已自动生成">
            <a:extLst>
              <a:ext uri="{FF2B5EF4-FFF2-40B4-BE49-F238E27FC236}">
                <a16:creationId xmlns:a16="http://schemas.microsoft.com/office/drawing/2014/main" id="{B7518535-89EA-6D9B-F10A-89482B486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07" y="2945266"/>
            <a:ext cx="3925993" cy="3636963"/>
          </a:xfrm>
        </p:spPr>
      </p:pic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469F8047-0D9E-8560-33DC-28A9D901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2" y="2945266"/>
            <a:ext cx="3941057" cy="3636963"/>
          </a:xfrm>
          <a:prstGeom prst="rect">
            <a:avLst/>
          </a:prstGeom>
        </p:spPr>
      </p:pic>
      <p:pic>
        <p:nvPicPr>
          <p:cNvPr id="10" name="图片 9" descr="图表, 直方图&#10;&#10;描述已自动生成">
            <a:extLst>
              <a:ext uri="{FF2B5EF4-FFF2-40B4-BE49-F238E27FC236}">
                <a16:creationId xmlns:a16="http://schemas.microsoft.com/office/drawing/2014/main" id="{1EEFB4E0-199C-780E-8CA7-0D67497D1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66" y="2876823"/>
            <a:ext cx="4123741" cy="3773848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93216FC-0A7A-9411-F28C-2A1DD16DF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95443"/>
              </p:ext>
            </p:extLst>
          </p:nvPr>
        </p:nvGraphicFramePr>
        <p:xfrm>
          <a:off x="5588000" y="524182"/>
          <a:ext cx="551410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573">
                  <a:extLst>
                    <a:ext uri="{9D8B030D-6E8A-4147-A177-3AD203B41FA5}">
                      <a16:colId xmlns:a16="http://schemas.microsoft.com/office/drawing/2014/main" val="3726879078"/>
                    </a:ext>
                  </a:extLst>
                </a:gridCol>
                <a:gridCol w="2062536">
                  <a:extLst>
                    <a:ext uri="{9D8B030D-6E8A-4147-A177-3AD203B41FA5}">
                      <a16:colId xmlns:a16="http://schemas.microsoft.com/office/drawing/2014/main" val="115919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Method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Time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5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`for` Loop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627.7s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Matrix Operation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66.8s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FFT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9.90s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32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96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27B1B-99B2-35F6-F63A-3BA7ECB1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3: Recover the Object’s Movement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465BD1-78A7-BB22-3D08-69264286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86" y="2123903"/>
            <a:ext cx="5086627" cy="315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9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22627-B418-249C-A751-5DDB5812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3: </a:t>
            </a:r>
            <a:r>
              <a:rPr lang="en-US" altLang="zh-CN" sz="3200" dirty="0"/>
              <a:t>Recover the Object’s Movement</a:t>
            </a:r>
            <a:endParaRPr lang="zh-CN" altLang="en-US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1A8026F0-54D2-B024-AC08-EC65913D6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71" y="83777"/>
            <a:ext cx="4286729" cy="3213822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C6A9B418-D61C-6BBE-053C-E5069460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03" y="1827788"/>
            <a:ext cx="6048854" cy="4534912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5E353755-EDC3-0D5E-A76B-85F8A72D0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71" y="3644178"/>
            <a:ext cx="4286729" cy="32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4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3FB8-C4FF-9AFF-C4FC-00521A63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4: Coding Habits</a:t>
            </a:r>
            <a:r>
              <a:rPr lang="en-US" altLang="zh-CN" sz="3600" dirty="0"/>
              <a:t>—Encapsulation, </a:t>
            </a:r>
            <a:r>
              <a:rPr lang="en-US" altLang="zh-CN" sz="3600" dirty="0" err="1">
                <a:latin typeface="Consolas" panose="020B0609020204030204" pitchFamily="49" charset="0"/>
              </a:rPr>
              <a:t>varargin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F202F2-9C81-23EA-46A2-E672EB9C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18" y="3738133"/>
            <a:ext cx="9896764" cy="28797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9F3A86-A51B-4D9D-3AA0-D198EC367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478" y="1885031"/>
            <a:ext cx="710664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3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11EAB-FE1E-4140-13A7-2E4F1948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 4: Coding Habits——Git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8161B0-2BB1-220D-EE07-5CF4D382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520131"/>
            <a:ext cx="733527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4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116</Words>
  <Application>Microsoft Office PowerPoint</Application>
  <PresentationFormat>宽屏</PresentationFormat>
  <Paragraphs>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Consolas</vt:lpstr>
      <vt:lpstr>Office 主题​​</vt:lpstr>
      <vt:lpstr>Project 2: Motion Detection via Communication Signals</vt:lpstr>
      <vt:lpstr>Ext. 2: Optimization of Algorithm</vt:lpstr>
      <vt:lpstr>Ext. 2: Optimization of Algorithm</vt:lpstr>
      <vt:lpstr>Ext. 2: Optimization of Algorithm</vt:lpstr>
      <vt:lpstr>Ext. 2: Optimization of Algorithm</vt:lpstr>
      <vt:lpstr>Ext. 3: Recover the Object’s Movement</vt:lpstr>
      <vt:lpstr>Ext. 3: Recover the Object’s Movement</vt:lpstr>
      <vt:lpstr>Ext. 4: Coding Habits—Encapsulation, varargin</vt:lpstr>
      <vt:lpstr>Ext 4: Coding Habits——Git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Motion Detection via Communication Signals</dc:title>
  <dc:creator>怡程 张</dc:creator>
  <cp:lastModifiedBy>怡程 张</cp:lastModifiedBy>
  <cp:revision>10</cp:revision>
  <dcterms:created xsi:type="dcterms:W3CDTF">2024-01-03T05:53:28Z</dcterms:created>
  <dcterms:modified xsi:type="dcterms:W3CDTF">2024-01-03T07:43:19Z</dcterms:modified>
</cp:coreProperties>
</file>