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3" r:id="rId10"/>
    <p:sldId id="260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BA8297C-A59C-47FE-BBDA-0C47E2EDD3A4}" type="datetimeFigureOut">
              <a:rPr lang="he-IL" smtClean="0"/>
              <a:t>כ"ה/תמוז/תשפ"א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9DF7874-50DB-41B6-8071-4D92626FDEC0}" type="slidenum">
              <a:rPr lang="he-IL" smtClean="0"/>
              <a:t>‹#›</a:t>
            </a:fld>
            <a:endParaRPr lang="he-I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049236"/>
      </p:ext>
    </p:extLst>
  </p:cSld>
  <p:clrMapOvr>
    <a:masterClrMapping/>
  </p:clrMapOvr>
  <p:transition spd="med">
    <p:pull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8297C-A59C-47FE-BBDA-0C47E2EDD3A4}" type="datetimeFigureOut">
              <a:rPr lang="he-IL" smtClean="0"/>
              <a:t>כ"ה/תמוז/תשפ"א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F7874-50DB-41B6-8071-4D92626FDEC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3219329"/>
      </p:ext>
    </p:extLst>
  </p:cSld>
  <p:clrMapOvr>
    <a:masterClrMapping/>
  </p:clrMapOvr>
  <p:transition spd="med">
    <p:pull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8297C-A59C-47FE-BBDA-0C47E2EDD3A4}" type="datetimeFigureOut">
              <a:rPr lang="he-IL" smtClean="0"/>
              <a:t>כ"ה/תמוז/תשפ"א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F7874-50DB-41B6-8071-4D92626FDEC0}" type="slidenum">
              <a:rPr lang="he-IL" smtClean="0"/>
              <a:t>‹#›</a:t>
            </a:fld>
            <a:endParaRPr lang="he-I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087623"/>
      </p:ext>
    </p:extLst>
  </p:cSld>
  <p:clrMapOvr>
    <a:masterClrMapping/>
  </p:clrMapOvr>
  <p:transition spd="med">
    <p:pull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8297C-A59C-47FE-BBDA-0C47E2EDD3A4}" type="datetimeFigureOut">
              <a:rPr lang="he-IL" smtClean="0"/>
              <a:t>כ"ה/תמוז/תשפ"א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F7874-50DB-41B6-8071-4D92626FDEC0}" type="slidenum">
              <a:rPr lang="he-IL" smtClean="0"/>
              <a:t>‹#›</a:t>
            </a:fld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11416"/>
      </p:ext>
    </p:extLst>
  </p:cSld>
  <p:clrMapOvr>
    <a:masterClrMapping/>
  </p:clrMapOvr>
  <p:transition spd="med">
    <p:pull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8297C-A59C-47FE-BBDA-0C47E2EDD3A4}" type="datetimeFigureOut">
              <a:rPr lang="he-IL" smtClean="0"/>
              <a:t>כ"ה/תמוז/תשפ"א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F7874-50DB-41B6-8071-4D92626FDEC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1479401"/>
      </p:ext>
    </p:extLst>
  </p:cSld>
  <p:clrMapOvr>
    <a:masterClrMapping/>
  </p:clrMapOvr>
  <p:transition spd="med">
    <p:pull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8297C-A59C-47FE-BBDA-0C47E2EDD3A4}" type="datetimeFigureOut">
              <a:rPr lang="he-IL" smtClean="0"/>
              <a:t>כ"ה/תמוז/תשפ"א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F7874-50DB-41B6-8071-4D92626FDEC0}" type="slidenum">
              <a:rPr lang="he-IL" smtClean="0"/>
              <a:t>‹#›</a:t>
            </a:fld>
            <a:endParaRPr lang="he-IL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786036"/>
      </p:ext>
    </p:extLst>
  </p:cSld>
  <p:clrMapOvr>
    <a:masterClrMapping/>
  </p:clrMapOvr>
  <p:transition spd="med">
    <p:pull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8297C-A59C-47FE-BBDA-0C47E2EDD3A4}" type="datetimeFigureOut">
              <a:rPr lang="he-IL" smtClean="0"/>
              <a:t>כ"ה/תמוז/תשפ"א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F7874-50DB-41B6-8071-4D92626FDEC0}" type="slidenum">
              <a:rPr lang="he-IL" smtClean="0"/>
              <a:t>‹#›</a:t>
            </a:fld>
            <a:endParaRPr lang="he-I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131622"/>
      </p:ext>
    </p:extLst>
  </p:cSld>
  <p:clrMapOvr>
    <a:masterClrMapping/>
  </p:clrMapOvr>
  <p:transition spd="med">
    <p:pull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8297C-A59C-47FE-BBDA-0C47E2EDD3A4}" type="datetimeFigureOut">
              <a:rPr lang="he-IL" smtClean="0"/>
              <a:t>כ"ה/תמוז/תשפ"א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F7874-50DB-41B6-8071-4D92626FDEC0}" type="slidenum">
              <a:rPr lang="he-IL" smtClean="0"/>
              <a:t>‹#›</a:t>
            </a:fld>
            <a:endParaRPr lang="he-I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459836"/>
      </p:ext>
    </p:extLst>
  </p:cSld>
  <p:clrMapOvr>
    <a:masterClrMapping/>
  </p:clrMapOvr>
  <p:transition spd="med">
    <p:pull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8297C-A59C-47FE-BBDA-0C47E2EDD3A4}" type="datetimeFigureOut">
              <a:rPr lang="he-IL" smtClean="0"/>
              <a:t>כ"ה/תמוז/תשפ"א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F7874-50DB-41B6-8071-4D92626FDEC0}" type="slidenum">
              <a:rPr lang="he-IL" smtClean="0"/>
              <a:t>‹#›</a:t>
            </a:fld>
            <a:endParaRPr lang="he-IL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409271"/>
      </p:ext>
    </p:extLst>
  </p:cSld>
  <p:clrMapOvr>
    <a:masterClrMapping/>
  </p:clrMapOvr>
  <p:transition spd="med">
    <p:pull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8297C-A59C-47FE-BBDA-0C47E2EDD3A4}" type="datetimeFigureOut">
              <a:rPr lang="he-IL" smtClean="0"/>
              <a:t>כ"ה/תמוז/תשפ"א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F7874-50DB-41B6-8071-4D92626FDEC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5703580"/>
      </p:ext>
    </p:extLst>
  </p:cSld>
  <p:clrMapOvr>
    <a:masterClrMapping/>
  </p:clrMapOvr>
  <p:transition spd="med">
    <p:pull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8297C-A59C-47FE-BBDA-0C47E2EDD3A4}" type="datetimeFigureOut">
              <a:rPr lang="he-IL" smtClean="0"/>
              <a:t>כ"ה/תמוז/תשפ"א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F7874-50DB-41B6-8071-4D92626FDEC0}" type="slidenum">
              <a:rPr lang="he-IL" smtClean="0"/>
              <a:t>‹#›</a:t>
            </a:fld>
            <a:endParaRPr lang="he-IL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639240"/>
      </p:ext>
    </p:extLst>
  </p:cSld>
  <p:clrMapOvr>
    <a:masterClrMapping/>
  </p:clrMapOvr>
  <p:transition spd="med">
    <p:pull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8297C-A59C-47FE-BBDA-0C47E2EDD3A4}" type="datetimeFigureOut">
              <a:rPr lang="he-IL" smtClean="0"/>
              <a:t>כ"ה/תמוז/תשפ"א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F7874-50DB-41B6-8071-4D92626FDEC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4696741"/>
      </p:ext>
    </p:extLst>
  </p:cSld>
  <p:clrMapOvr>
    <a:masterClrMapping/>
  </p:clrMapOvr>
  <p:transition spd="med">
    <p:pull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8297C-A59C-47FE-BBDA-0C47E2EDD3A4}" type="datetimeFigureOut">
              <a:rPr lang="he-IL" smtClean="0"/>
              <a:t>כ"ה/תמוז/תשפ"א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F7874-50DB-41B6-8071-4D92626FDEC0}" type="slidenum">
              <a:rPr lang="he-IL" smtClean="0"/>
              <a:t>‹#›</a:t>
            </a:fld>
            <a:endParaRPr lang="he-IL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461560"/>
      </p:ext>
    </p:extLst>
  </p:cSld>
  <p:clrMapOvr>
    <a:masterClrMapping/>
  </p:clrMapOvr>
  <p:transition spd="med">
    <p:pull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8297C-A59C-47FE-BBDA-0C47E2EDD3A4}" type="datetimeFigureOut">
              <a:rPr lang="he-IL" smtClean="0"/>
              <a:t>כ"ה/תמוז/תשפ"א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F7874-50DB-41B6-8071-4D92626FDEC0}" type="slidenum">
              <a:rPr lang="he-IL" smtClean="0"/>
              <a:t>‹#›</a:t>
            </a:fld>
            <a:endParaRPr lang="he-I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332438"/>
      </p:ext>
    </p:extLst>
  </p:cSld>
  <p:clrMapOvr>
    <a:masterClrMapping/>
  </p:clrMapOvr>
  <p:transition spd="med">
    <p:pull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8297C-A59C-47FE-BBDA-0C47E2EDD3A4}" type="datetimeFigureOut">
              <a:rPr lang="he-IL" smtClean="0"/>
              <a:t>כ"ה/תמוז/תשפ"א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F7874-50DB-41B6-8071-4D92626FDEC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029163"/>
      </p:ext>
    </p:extLst>
  </p:cSld>
  <p:clrMapOvr>
    <a:masterClrMapping/>
  </p:clrMapOvr>
  <p:transition spd="med">
    <p:pull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8297C-A59C-47FE-BBDA-0C47E2EDD3A4}" type="datetimeFigureOut">
              <a:rPr lang="he-IL" smtClean="0"/>
              <a:t>כ"ה/תמוז/תשפ"א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F7874-50DB-41B6-8071-4D92626FDEC0}" type="slidenum">
              <a:rPr lang="he-IL" smtClean="0"/>
              <a:t>‹#›</a:t>
            </a:fld>
            <a:endParaRPr lang="he-IL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501359"/>
      </p:ext>
    </p:extLst>
  </p:cSld>
  <p:clrMapOvr>
    <a:masterClrMapping/>
  </p:clrMapOvr>
  <p:transition spd="med">
    <p:pull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8297C-A59C-47FE-BBDA-0C47E2EDD3A4}" type="datetimeFigureOut">
              <a:rPr lang="he-IL" smtClean="0"/>
              <a:t>כ"ה/תמוז/תשפ"א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F7874-50DB-41B6-8071-4D92626FDEC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3624892"/>
      </p:ext>
    </p:extLst>
  </p:cSld>
  <p:clrMapOvr>
    <a:masterClrMapping/>
  </p:clrMapOvr>
  <p:transition spd="med">
    <p:pull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A8297C-A59C-47FE-BBDA-0C47E2EDD3A4}" type="datetimeFigureOut">
              <a:rPr lang="he-IL" smtClean="0"/>
              <a:t>כ"ה/תמוז/תשפ"א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DF7874-50DB-41B6-8071-4D92626FDEC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7837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ransition spd="med">
    <p:pull dir="r"/>
  </p:transition>
  <p:txStyles>
    <p:titleStyle>
      <a:lvl1pPr algn="ctr" defTabSz="457200" rtl="1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smtClean="0">
                <a:latin typeface="Amatic SC" panose="00000500000000000000" pitchFamily="2" charset="-79"/>
                <a:cs typeface="Amatic SC" panose="00000500000000000000" pitchFamily="2" charset="-79"/>
              </a:rPr>
              <a:t>פרויקט המרת משקולות | מקבילי מבוזר</a:t>
            </a:r>
            <a:endParaRPr lang="he-IL" dirty="0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רות זילבר | 2021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12407900" y="3263900"/>
            <a:ext cx="762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 smtClean="0"/>
              <a:t>calibri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44479575"/>
      </p:ext>
    </p:extLst>
  </p:cSld>
  <p:clrMapOvr>
    <a:masterClrMapping/>
  </p:clrMapOvr>
  <p:transition spd="med">
    <p:pull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המתודה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ConvertWeight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המממשת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Serializable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55416" y="2687983"/>
            <a:ext cx="9457083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indexA</a:t>
            </a:r>
            <a:r>
              <a:rPr lang="he-I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האינדקס בווקטור של אמת המשקל ממנה רוצים להמיר (40 עבור קילו וכד')</a:t>
            </a: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indexB</a:t>
            </a:r>
            <a:r>
              <a:rPr lang="he-I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- האינדקס בווקטור של אמת המשקל אליה רוצים להמיר</a:t>
            </a: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amountA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כמה יחידות </a:t>
            </a:r>
            <a:r>
              <a:rPr lang="he-IL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מעונינים</a:t>
            </a:r>
            <a:r>
              <a:rPr lang="he-I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להמיר</a:t>
            </a: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amountB</a:t>
            </a:r>
            <a:r>
              <a:rPr lang="he-I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לכמה יחידות הומר הערך</a:t>
            </a:r>
            <a:endParaRPr lang="he-I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064250"/>
      </p:ext>
    </p:extLst>
  </p:cSld>
  <p:clrMapOvr>
    <a:masterClrMapping/>
  </p:clrMapOvr>
  <p:transition spd="med">
    <p:pull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817097" cy="1303867"/>
          </a:xfrm>
        </p:spPr>
        <p:txBody>
          <a:bodyPr>
            <a:normAutofit fontScale="90000"/>
          </a:bodyPr>
          <a:lstStyle/>
          <a:p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המחלקה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ConvertWeight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המממשת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Serializable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55416" y="2687983"/>
            <a:ext cx="9457083" cy="31085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indexA</a:t>
            </a:r>
            <a:r>
              <a:rPr lang="he-I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האינדקס בווקטור של אמת המשקל ממנה רוצים להמיר (40 עבור קילו וכד')</a:t>
            </a: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indexB</a:t>
            </a:r>
            <a:r>
              <a:rPr lang="he-I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- האינדקס בווקטור של אמת המשקל אליה רוצים להמיר</a:t>
            </a: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amountA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כמה יחידות </a:t>
            </a:r>
            <a:r>
              <a:rPr lang="he-IL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מעונינים</a:t>
            </a:r>
            <a:r>
              <a:rPr lang="he-I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להמיר</a:t>
            </a: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amountB</a:t>
            </a:r>
            <a:r>
              <a:rPr lang="he-I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לכמה יחידות הומר הערך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he-I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המתודות המחזירות את ערכי </a:t>
            </a:r>
            <a:r>
              <a:rPr lang="he-IL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אמאונט</a:t>
            </a:r>
            <a:r>
              <a:rPr lang="he-I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אי ובי, מחזירות 3 נקודת אחרי הנקודה העשרונית</a:t>
            </a:r>
          </a:p>
        </p:txBody>
      </p:sp>
    </p:spTree>
    <p:extLst>
      <p:ext uri="{BB962C8B-B14F-4D97-AF65-F5344CB8AC3E}">
        <p14:creationId xmlns:p14="http://schemas.microsoft.com/office/powerpoint/2010/main" val="1211988043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המחלקה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ClientGUI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הממשת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ActionListener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 עבור טיפול בלחיצות מהלקוח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7100" y="2687983"/>
            <a:ext cx="10185399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switchString</a:t>
            </a:r>
            <a:r>
              <a:rPr lang="he-I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- מערך של המחרוזות עבור שמות ערכי המשקל ("קילוגרם", "קראט", וכד')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he-I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פקדים ושטחים להצגת המסך היפה ללקוח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he-I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מימוש הממשק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ActionListener</a:t>
            </a:r>
            <a:r>
              <a:rPr lang="he-I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עבור בחירות הלקוח</a:t>
            </a:r>
            <a:endParaRPr lang="he-IL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889250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המחלקה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Client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7100" y="2687983"/>
            <a:ext cx="10185399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toServer</a:t>
            </a: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fromServer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Socket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he-I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בפעולה הבונה הקליינט מתחבר לשרת ע"י חיבור </a:t>
            </a:r>
            <a:r>
              <a:rPr lang="he-IL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הסוקט</a:t>
            </a:r>
            <a:r>
              <a:rPr lang="he-I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לפורט המתאים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he-I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לאחר מכן הוא מאתחל את ערוצי הקלט והפלט </a:t>
            </a:r>
            <a:r>
              <a:rPr lang="he-IL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מהסוקט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35645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/>
          </p:cNvSpPr>
          <p:nvPr/>
        </p:nvSpPr>
        <p:spPr>
          <a:xfrm>
            <a:off x="673102" y="2290232"/>
            <a:ext cx="10680698" cy="237066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1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תודה שסקרתם </a:t>
            </a:r>
            <a:r>
              <a:rPr lang="he-IL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איתנו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 את הפרויקט!</a:t>
            </a:r>
          </a:p>
          <a:p>
            <a:endParaRPr lang="he-IL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רות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705755"/>
      </p:ext>
    </p:extLst>
  </p:cSld>
  <p:clrMapOvr>
    <a:masterClrMapping/>
  </p:clrMapOvr>
  <p:transition spd="med">
    <p:pull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המרת משקל למשקל הרצוי לפי הנבחר: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מציין מיקום תוכן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74" y="2400856"/>
            <a:ext cx="5762625" cy="3072549"/>
          </a:xfrm>
        </p:spPr>
      </p:pic>
      <p:pic>
        <p:nvPicPr>
          <p:cNvPr id="5" name="מציין מיקום תוכן 4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325" y="2095499"/>
            <a:ext cx="4215426" cy="2247605"/>
          </a:xfr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325" y="4343104"/>
            <a:ext cx="3509835" cy="187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540032"/>
      </p:ext>
    </p:extLst>
  </p:cSld>
  <p:clrMapOvr>
    <a:masterClrMapping/>
  </p:clrMapOvr>
  <p:transition spd="med">
    <p:pull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השרת מאזין ללקוחות ומדפיס הודעה שנקלטו: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62" y="2798964"/>
            <a:ext cx="4404460" cy="2348395"/>
          </a:xfrm>
          <a:prstGeom prst="rect">
            <a:avLst/>
          </a:prstGeom>
        </p:spPr>
      </p:pic>
      <p:pic>
        <p:nvPicPr>
          <p:cNvPr id="9" name="תמונה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68" r="29917" b="57946"/>
          <a:stretch/>
        </p:blipFill>
        <p:spPr>
          <a:xfrm>
            <a:off x="6549885" y="2767214"/>
            <a:ext cx="4346713" cy="225536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0" name="חץ ימינה 9"/>
          <p:cNvSpPr/>
          <p:nvPr/>
        </p:nvSpPr>
        <p:spPr>
          <a:xfrm>
            <a:off x="5530733" y="3549093"/>
            <a:ext cx="795130" cy="4240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1846241"/>
      </p:ext>
    </p:extLst>
  </p:cSld>
  <p:clrMapOvr>
    <a:masterClrMapping/>
  </p:clrMapOvr>
  <p:transition spd="med">
    <p:pull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אז איך זה בעצם קורה? איך הערכים לא מתחלפים?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09530" y="2941983"/>
            <a:ext cx="8627166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השרת מטפל בבקשות במקביל, וממיר את הערכים לפי הווקטור הנמצא אצלו.</a:t>
            </a:r>
          </a:p>
          <a:p>
            <a:r>
              <a:rPr lang="he-I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אפשר לנעול בכל פעם רק ערך מסוים בווקטור,</a:t>
            </a:r>
          </a:p>
          <a:p>
            <a:r>
              <a:rPr lang="he-I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וכאשר השרת מטפל בבקשה, הוא נועל את המיקום המתאים, כדי שהערכים המתאימים לא יתחלפו.</a:t>
            </a:r>
          </a:p>
          <a:p>
            <a:r>
              <a:rPr lang="he-I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הבה נראה את זה בקוד:</a:t>
            </a:r>
            <a:endParaRPr lang="he-I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39403"/>
      </p:ext>
    </p:extLst>
  </p:cSld>
  <p:clrMapOvr>
    <a:masterClrMapping/>
  </p:clrMapOvr>
  <p:transition spd="med">
    <p:pull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מחלקות הפרויקט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39730" y="2522883"/>
            <a:ext cx="8627166" cy="35394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אצל הלקוח: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מחלקת לקוח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מחלקת המרת משקל- מממשת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Serializable</a:t>
            </a:r>
            <a:endParaRPr lang="he-IL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מחלקת תצוגת לקוח</a:t>
            </a:r>
          </a:p>
          <a:p>
            <a:r>
              <a:rPr lang="he-I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אצל השרת: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מחלקת שרת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מחלקת טיפול בלקוח מממשת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Runnable</a:t>
            </a:r>
            <a:endParaRPr lang="he-IL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מחלקת הדפסת פרטי קליטת לקוחות וטיפול </a:t>
            </a:r>
            <a:r>
              <a:rPr lang="he-IL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בהמרותיהם</a:t>
            </a:r>
            <a:endParaRPr lang="he-I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594685"/>
      </p:ext>
    </p:extLst>
  </p:cSld>
  <p:clrMapOvr>
    <a:masterClrMapping/>
  </p:clrMapOvr>
  <p:transition spd="med">
    <p:pull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אילו אלמנטים יש במחלקת השרת? 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09530" y="2941983"/>
            <a:ext cx="8627166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serverSocket</a:t>
            </a:r>
            <a:r>
              <a:rPr lang="he-I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he-IL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הסוקט</a:t>
            </a:r>
            <a:r>
              <a:rPr lang="he-I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. בפעולה הבונה בוחר בפורט אליו יאזין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weightConvertVector</a:t>
            </a:r>
            <a:r>
              <a:rPr lang="he-I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, ווקטור המשקולות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he-I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פעולה המחזירה את הווקטור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he-I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פעולה המחכה לבקשת התחברות מהלקוח (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ACCEPT</a:t>
            </a:r>
            <a:r>
              <a:rPr lang="he-I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he-I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700257"/>
      </p:ext>
    </p:extLst>
  </p:cSld>
  <p:clrMapOvr>
    <a:masterClrMapping/>
  </p:clrMapOvr>
  <p:transition spd="med">
    <p:pull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אילו אלמנטים יש במחלקת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ThreadServerConsole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 המריצה את השרת? 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9215" y="2649883"/>
            <a:ext cx="9317383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jTextArea</a:t>
            </a:r>
            <a:r>
              <a:rPr lang="he-I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, כדי להציג בו את המידע לגבי קליטת לקוחות והמרות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server</a:t>
            </a:r>
            <a:r>
              <a:rPr lang="he-I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, כדי לדאוג שיאזין לבקשות של לקוחות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he-I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לולאה אינסופית העושה כך: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he-I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שולחת את הסרוור להאזין לבקשות התחברות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he-I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מדפיסה את מספר הלקוח שהתחבר ואת השעה בה התחבר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he-I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מדפיסה את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כתובת ה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IP</a:t>
            </a:r>
            <a:r>
              <a:rPr lang="he-I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ואת השם של הלקוח שפנה עכשיו</a:t>
            </a: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he-I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יוצרת תהליך ממחלקת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ClientHandler</a:t>
            </a:r>
            <a:r>
              <a:rPr lang="he-I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ומתחילה אותו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he-IL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570908"/>
      </p:ext>
    </p:extLst>
  </p:cSld>
  <p:clrMapOvr>
    <a:masterClrMapping/>
  </p:clrMapOvr>
  <p:transition spd="med">
    <p:pull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295402" y="982131"/>
            <a:ext cx="9601196" cy="1303867"/>
          </a:xfrm>
        </p:spPr>
        <p:txBody>
          <a:bodyPr>
            <a:normAutofit/>
          </a:bodyPr>
          <a:lstStyle/>
          <a:p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אילו אלמנטים יש במחלקת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ClientHandler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? 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62200" y="2285998"/>
            <a:ext cx="9193696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socket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inputFromClient</a:t>
            </a: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outputToClient</a:t>
            </a: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inputObject</a:t>
            </a:r>
            <a:r>
              <a:rPr lang="he-I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ממחלקת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ConvertWeight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he-IL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outputObject</a:t>
            </a:r>
            <a:r>
              <a:rPr lang="he-I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ממחלקת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ConvertWeight</a:t>
            </a: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967782"/>
      </p:ext>
    </p:extLst>
  </p:cSld>
  <p:clrMapOvr>
    <a:masterClrMapping/>
  </p:clrMapOvr>
  <p:transition spd="med">
    <p:pull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והמתודות הבאות: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55416" y="2687983"/>
            <a:ext cx="9457083" cy="31085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he-I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המתודה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weightConverter</a:t>
            </a:r>
            <a:r>
              <a:rPr lang="he-I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המחשבת את המשקל לאחר </a:t>
            </a:r>
            <a:r>
              <a:rPr lang="he-I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ההמרה- זו פונקציה מסוג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synchronized</a:t>
            </a:r>
            <a:r>
              <a:rPr lang="he-I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עבור הטיפול המקבילי</a:t>
            </a:r>
            <a:endParaRPr lang="he-IL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he-I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המתודה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run</a:t>
            </a:r>
            <a:r>
              <a:rPr lang="he-I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הפותחת ערוצי זרימת מידע מהשרת (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inputFromClient</a:t>
            </a: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outputToClient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he-I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) ומנסה כל הזמן להמיר את הנתונים מהלקוח לפורמט המתאים. כאשר מתקבלים נתונים מתאימים ומומרים לפורמט, מתבצעת ההמרה ע"י המתודה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weightConverter</a:t>
            </a:r>
            <a:r>
              <a:rPr lang="he-I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והנתונים המומרים מועברים ללקוח בפורמט המתאים.</a:t>
            </a:r>
            <a:endParaRPr lang="he-I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004642"/>
      </p:ext>
    </p:extLst>
  </p:cSld>
  <p:clrMapOvr>
    <a:masterClrMapping/>
  </p:clrMapOvr>
  <p:transition spd="med">
    <p:pull dir="r"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אורגני">
  <a:themeElements>
    <a:clrScheme name="אורגני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אורגני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אורגני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95</TotalTime>
  <Words>450</Words>
  <Application>Microsoft Office PowerPoint</Application>
  <PresentationFormat>מסך רחב</PresentationFormat>
  <Paragraphs>69</Paragraphs>
  <Slides>14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21" baseType="lpstr">
      <vt:lpstr>Amatic SC</vt:lpstr>
      <vt:lpstr>Arial</vt:lpstr>
      <vt:lpstr>Calibri</vt:lpstr>
      <vt:lpstr>Garamond</vt:lpstr>
      <vt:lpstr>Times New Roman</vt:lpstr>
      <vt:lpstr>Wingdings</vt:lpstr>
      <vt:lpstr>אורגני</vt:lpstr>
      <vt:lpstr>פרויקט המרת משקולות | מקבילי מבוזר</vt:lpstr>
      <vt:lpstr>המרת משקל למשקל הרצוי לפי הנבחר:</vt:lpstr>
      <vt:lpstr>השרת מאזין ללקוחות ומדפיס הודעה שנקלטו:</vt:lpstr>
      <vt:lpstr>אז איך זה בעצם קורה? איך הערכים לא מתחלפים?</vt:lpstr>
      <vt:lpstr>מחלקות הפרויקט</vt:lpstr>
      <vt:lpstr>אילו אלמנטים יש במחלקת השרת? </vt:lpstr>
      <vt:lpstr>אילו אלמנטים יש במחלקת ThreadServerConsole המריצה את השרת? </vt:lpstr>
      <vt:lpstr>אילו אלמנטים יש במחלקת ClientHandler? </vt:lpstr>
      <vt:lpstr>והמתודות הבאות:</vt:lpstr>
      <vt:lpstr>המתודה  ConvertWeight המממשת  Serializable</vt:lpstr>
      <vt:lpstr>המחלקה  ConvertWeight המממשת  Serializable</vt:lpstr>
      <vt:lpstr>המחלקה  ClientGUI הממשת ActionListener עבור טיפול בלחיצות מהלקוח</vt:lpstr>
      <vt:lpstr>המחלקה  Client</vt:lpstr>
      <vt:lpstr>מצגת של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פרויקט המרת משקולות | מקבילי מבוזר</dc:title>
  <dc:creator>User</dc:creator>
  <cp:lastModifiedBy>User</cp:lastModifiedBy>
  <cp:revision>12</cp:revision>
  <dcterms:created xsi:type="dcterms:W3CDTF">2021-07-05T10:03:03Z</dcterms:created>
  <dcterms:modified xsi:type="dcterms:W3CDTF">2021-07-05T14:10:11Z</dcterms:modified>
</cp:coreProperties>
</file>