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6858000" cy="9906000" type="A4"/>
  <p:notesSz cx="9144000" cy="6858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89" d="100"/>
          <a:sy n="89" d="100"/>
        </p:scale>
        <p:origin x="150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6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2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0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0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29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1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86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79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4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63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1606-0022-423A-8EC4-836E2EE7D7A7}" type="datetimeFigureOut">
              <a:rPr lang="he-IL" smtClean="0"/>
              <a:t>י"ט/תמוז/תשפ"א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038E-0D54-40CA-B647-30D581994D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C:\Users\amits\AppData\Local\Microsoft\Windows\INetCache\Content.Word\UML Diagr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1631" r="2540" b="2196"/>
          <a:stretch/>
        </p:blipFill>
        <p:spPr bwMode="auto">
          <a:xfrm>
            <a:off x="0" y="1796526"/>
            <a:ext cx="6858000" cy="81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C:\Users\amits\AppData\Local\Microsoft\Windows\INetCache\Content.Word\UML Diagr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0" t="3366" r="4433" b="94517"/>
          <a:stretch/>
        </p:blipFill>
        <p:spPr bwMode="auto">
          <a:xfrm>
            <a:off x="2432850" y="1861073"/>
            <a:ext cx="1149446" cy="2164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 descr="C:\Users\amits\AppData\Local\Microsoft\Windows\INetCache\Content.Word\UML Diagr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47" t="11457" r="3164" b="86358"/>
          <a:stretch/>
        </p:blipFill>
        <p:spPr bwMode="auto">
          <a:xfrm>
            <a:off x="2432850" y="2106094"/>
            <a:ext cx="929025" cy="174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0974" y="1861073"/>
            <a:ext cx="222683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ConvertWeight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26486" y="2066768"/>
            <a:ext cx="2226833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ConvertWeight()</a:t>
            </a:r>
            <a:endParaRPr lang="he-IL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91380" y="2891518"/>
            <a:ext cx="5952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indexA</a:t>
            </a:r>
            <a:endParaRPr lang="he-IL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1380" y="3087851"/>
            <a:ext cx="5952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indexB</a:t>
            </a:r>
            <a:endParaRPr lang="he-IL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61240" y="2352637"/>
            <a:ext cx="132319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/>
              <a:t>weightConvertVector</a:t>
            </a:r>
            <a:endParaRPr lang="he-IL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40" y="2993512"/>
            <a:ext cx="22967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900" b="1" dirty="0" smtClean="0"/>
              <a:t>getWeightConvertVector() </a:t>
            </a:r>
            <a:r>
              <a:rPr lang="en-US" sz="900" b="1" dirty="0"/>
              <a:t> </a:t>
            </a:r>
            <a:r>
              <a:rPr lang="en-US" sz="900" b="1" dirty="0" smtClean="0"/>
              <a:t>Vector &lt;Double&gt;</a:t>
            </a:r>
            <a:endParaRPr lang="he-IL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68817" y="8064948"/>
            <a:ext cx="666970" cy="22919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900" b="1" dirty="0"/>
              <a:t>jTextArea</a:t>
            </a:r>
            <a:endParaRPr lang="he-IL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03059" y="4649829"/>
            <a:ext cx="10865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ConvertWeight()</a:t>
            </a:r>
            <a:endParaRPr lang="he-IL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03059" y="4857611"/>
            <a:ext cx="10865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ConvertWeight()</a:t>
            </a:r>
            <a:endParaRPr lang="he-IL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7607" y="5525426"/>
            <a:ext cx="10004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ConvertWeight</a:t>
            </a:r>
          </a:p>
          <a:p>
            <a:r>
              <a:rPr lang="en-US" sz="1000" b="1" dirty="0" smtClean="0"/>
              <a:t>ConvertWeight</a:t>
            </a:r>
            <a:endParaRPr lang="he-IL" sz="1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64720" y="6077647"/>
            <a:ext cx="26678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900" b="1" dirty="0" smtClean="0"/>
              <a:t>weightConverter(ConvertWeight) ConvertWeight</a:t>
            </a:r>
            <a:endParaRPr lang="he-IL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07573" y="5029094"/>
            <a:ext cx="15536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weightConvertVector</a:t>
            </a:r>
            <a:endParaRPr lang="he-IL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94108" y="5402315"/>
            <a:ext cx="10865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(</a:t>
            </a:r>
            <a:r>
              <a:rPr lang="en-US" sz="1000" b="1" dirty="0" smtClean="0"/>
              <a:t>ConvertWeight)</a:t>
            </a:r>
            <a:endParaRPr lang="he-IL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80390" y="7201075"/>
            <a:ext cx="10865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b="1" dirty="0" smtClean="0"/>
              <a:t>ConvertWeight()</a:t>
            </a:r>
            <a:endParaRPr lang="he-IL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3229" y="7047186"/>
            <a:ext cx="10865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000" b="1" dirty="0" err="1" smtClean="0"/>
              <a:t>switchString</a:t>
            </a:r>
            <a:endParaRPr lang="en-US" sz="1000" b="1" dirty="0" smtClean="0"/>
          </a:p>
          <a:p>
            <a:pPr algn="l"/>
            <a:r>
              <a:rPr lang="en-US" sz="1000" b="1" dirty="0" smtClean="0"/>
              <a:t>object</a:t>
            </a:r>
            <a:endParaRPr lang="en-US" sz="1000" b="1" dirty="0"/>
          </a:p>
          <a:p>
            <a:pPr algn="l"/>
            <a:r>
              <a:rPr lang="en-US" sz="1000" b="1" dirty="0" err="1" smtClean="0"/>
              <a:t>lTitle</a:t>
            </a:r>
            <a:endParaRPr lang="en-US" sz="1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36959" y="8476160"/>
            <a:ext cx="10865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000" b="1" dirty="0" err="1" smtClean="0"/>
              <a:t>btnSubmit</a:t>
            </a:r>
            <a:endParaRPr lang="en-US" sz="1000" b="1" dirty="0" smtClean="0"/>
          </a:p>
          <a:p>
            <a:pPr algn="l"/>
            <a:r>
              <a:rPr lang="en-US" sz="1000" b="1" dirty="0" err="1" smtClean="0"/>
              <a:t>cmbFrom</a:t>
            </a:r>
            <a:endParaRPr lang="en-US" sz="1000" b="1" dirty="0" smtClean="0"/>
          </a:p>
          <a:p>
            <a:pPr algn="l"/>
            <a:r>
              <a:rPr lang="en-US" sz="1000" b="1" dirty="0" err="1" smtClean="0"/>
              <a:t>cmbTo</a:t>
            </a:r>
            <a:endParaRPr lang="en-US" sz="1000" b="1" dirty="0" smtClean="0"/>
          </a:p>
        </p:txBody>
      </p:sp>
      <p:pic>
        <p:nvPicPr>
          <p:cNvPr id="24" name="תמונה 23" descr="C:\Users\amits\AppData\Local\Microsoft\Windows\INetCache\Content.Word\UML Diagra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52615" r="55576" b="44323"/>
          <a:stretch/>
        </p:blipFill>
        <p:spPr bwMode="auto">
          <a:xfrm>
            <a:off x="2659870" y="6131211"/>
            <a:ext cx="339686" cy="219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מחבר ישר 25"/>
          <p:cNvCxnSpPr/>
          <p:nvPr/>
        </p:nvCxnSpPr>
        <p:spPr>
          <a:xfrm flipV="1">
            <a:off x="5400334" y="5925536"/>
            <a:ext cx="0" cy="3829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/>
          <p:cNvCxnSpPr/>
          <p:nvPr/>
        </p:nvCxnSpPr>
        <p:spPr>
          <a:xfrm flipV="1">
            <a:off x="3571538" y="1861073"/>
            <a:ext cx="0" cy="3829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867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34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User</cp:lastModifiedBy>
  <cp:revision>3</cp:revision>
  <dcterms:created xsi:type="dcterms:W3CDTF">2021-06-29T18:29:06Z</dcterms:created>
  <dcterms:modified xsi:type="dcterms:W3CDTF">2021-06-29T18:56:46Z</dcterms:modified>
</cp:coreProperties>
</file>