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</p:sldIdLst>
  <p:sldSz cx="6858000" cy="9906000" type="A4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6" d="100"/>
          <a:sy n="76" d="100"/>
        </p:scale>
        <p:origin x="10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357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5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8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8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8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0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6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90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7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E35F-F201-45DA-94C0-42BC5E025246}" type="datetimeFigureOut">
              <a:rPr lang="he-IL" smtClean="0"/>
              <a:t>י"א/תמוז/תש"פ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5544-3D86-49AF-8676-7ED266CE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20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514350" rtl="1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r" defTabSz="514350" rtl="1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r" defTabSz="514350" rtl="1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r" defTabSz="514350" rtl="1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268"/>
            <a:ext cx="6858000" cy="71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764"/>
            <a:ext cx="6856412" cy="6239918"/>
          </a:xfrm>
        </p:spPr>
      </p:pic>
    </p:spTree>
    <p:extLst>
      <p:ext uri="{BB962C8B-B14F-4D97-AF65-F5344CB8AC3E}">
        <p14:creationId xmlns:p14="http://schemas.microsoft.com/office/powerpoint/2010/main" val="11302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260600"/>
            <a:ext cx="5915025" cy="4929187"/>
          </a:xfrm>
        </p:spPr>
      </p:pic>
    </p:spTree>
    <p:extLst>
      <p:ext uri="{BB962C8B-B14F-4D97-AF65-F5344CB8AC3E}">
        <p14:creationId xmlns:p14="http://schemas.microsoft.com/office/powerpoint/2010/main" val="344637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2" y="527404"/>
            <a:ext cx="5216281" cy="8299096"/>
          </a:xfrm>
        </p:spPr>
      </p:pic>
    </p:spTree>
    <p:extLst>
      <p:ext uri="{BB962C8B-B14F-4D97-AF65-F5344CB8AC3E}">
        <p14:creationId xmlns:p14="http://schemas.microsoft.com/office/powerpoint/2010/main" val="24236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4" y="2830147"/>
            <a:ext cx="6386512" cy="5185287"/>
          </a:xfrm>
        </p:spPr>
      </p:pic>
    </p:spTree>
    <p:extLst>
      <p:ext uri="{BB962C8B-B14F-4D97-AF65-F5344CB8AC3E}">
        <p14:creationId xmlns:p14="http://schemas.microsoft.com/office/powerpoint/2010/main" val="65901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527404"/>
            <a:ext cx="5915025" cy="4599594"/>
          </a:xfrm>
        </p:spPr>
      </p:pic>
    </p:spTree>
    <p:extLst>
      <p:ext uri="{BB962C8B-B14F-4D97-AF65-F5344CB8AC3E}">
        <p14:creationId xmlns:p14="http://schemas.microsoft.com/office/powerpoint/2010/main" val="323688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527404"/>
            <a:ext cx="5915025" cy="5889195"/>
          </a:xfrm>
        </p:spPr>
      </p:pic>
    </p:spTree>
    <p:extLst>
      <p:ext uri="{BB962C8B-B14F-4D97-AF65-F5344CB8AC3E}">
        <p14:creationId xmlns:p14="http://schemas.microsoft.com/office/powerpoint/2010/main" val="58250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724582"/>
            <a:ext cx="5915025" cy="2870424"/>
          </a:xfr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8" y="4046191"/>
            <a:ext cx="638264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27404"/>
            <a:ext cx="5915025" cy="5276712"/>
          </a:xfrm>
        </p:spPr>
      </p:pic>
    </p:spTree>
    <p:extLst>
      <p:ext uri="{BB962C8B-B14F-4D97-AF65-F5344CB8AC3E}">
        <p14:creationId xmlns:p14="http://schemas.microsoft.com/office/powerpoint/2010/main" val="378494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0" y="933804"/>
            <a:ext cx="5635380" cy="6863996"/>
          </a:xfrm>
        </p:spPr>
      </p:pic>
    </p:spTree>
    <p:extLst>
      <p:ext uri="{BB962C8B-B14F-4D97-AF65-F5344CB8AC3E}">
        <p14:creationId xmlns:p14="http://schemas.microsoft.com/office/powerpoint/2010/main" val="427588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911392"/>
            <a:ext cx="5915025" cy="4147804"/>
          </a:xfr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1" y="6125289"/>
            <a:ext cx="550621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621"/>
            <a:ext cx="6591300" cy="7566908"/>
          </a:xfrm>
        </p:spPr>
      </p:pic>
    </p:spTree>
    <p:extLst>
      <p:ext uri="{BB962C8B-B14F-4D97-AF65-F5344CB8AC3E}">
        <p14:creationId xmlns:p14="http://schemas.microsoft.com/office/powerpoint/2010/main" val="193199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42154" y="1707644"/>
            <a:ext cx="8865867" cy="5956043"/>
          </a:xfrm>
        </p:spPr>
      </p:pic>
    </p:spTree>
    <p:extLst>
      <p:ext uri="{BB962C8B-B14F-4D97-AF65-F5344CB8AC3E}">
        <p14:creationId xmlns:p14="http://schemas.microsoft.com/office/powerpoint/2010/main" val="37648921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נייר A4 ‏(210x297 מ"מ)</PresentationFormat>
  <Paragraphs>0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רות זילבר</dc:creator>
  <cp:lastModifiedBy>רות זילבר</cp:lastModifiedBy>
  <cp:revision>1</cp:revision>
  <dcterms:created xsi:type="dcterms:W3CDTF">2020-07-03T04:40:59Z</dcterms:created>
  <dcterms:modified xsi:type="dcterms:W3CDTF">2020-07-03T04:44:57Z</dcterms:modified>
</cp:coreProperties>
</file>