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4CD2"/>
    <a:srgbClr val="9E03FD"/>
    <a:srgbClr val="953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AFF10B-E714-48DA-8461-EB483533BEF6}" v="3" dt="2023-12-04T09:27:14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hur Debeaumont" userId="8bf484c84752fdfe" providerId="LiveId" clId="{1CAFF10B-E714-48DA-8461-EB483533BEF6}"/>
    <pc:docChg chg="undo custSel modSld">
      <pc:chgData name="Arthur Debeaumont" userId="8bf484c84752fdfe" providerId="LiveId" clId="{1CAFF10B-E714-48DA-8461-EB483533BEF6}" dt="2023-12-04T09:27:39.332" v="131" actId="478"/>
      <pc:docMkLst>
        <pc:docMk/>
      </pc:docMkLst>
      <pc:sldChg chg="addSp delSp modSp mod">
        <pc:chgData name="Arthur Debeaumont" userId="8bf484c84752fdfe" providerId="LiveId" clId="{1CAFF10B-E714-48DA-8461-EB483533BEF6}" dt="2023-12-04T09:27:39.332" v="131" actId="478"/>
        <pc:sldMkLst>
          <pc:docMk/>
          <pc:sldMk cId="3568490106" sldId="256"/>
        </pc:sldMkLst>
        <pc:spChg chg="add del mod">
          <ac:chgData name="Arthur Debeaumont" userId="8bf484c84752fdfe" providerId="LiveId" clId="{1CAFF10B-E714-48DA-8461-EB483533BEF6}" dt="2023-12-04T09:24:17.393" v="63" actId="478"/>
          <ac:spMkLst>
            <pc:docMk/>
            <pc:sldMk cId="3568490106" sldId="256"/>
            <ac:spMk id="2" creationId="{19977CC4-AF94-A24F-BCD9-E75B951AE4CE}"/>
          </ac:spMkLst>
        </pc:spChg>
        <pc:spChg chg="add mod">
          <ac:chgData name="Arthur Debeaumont" userId="8bf484c84752fdfe" providerId="LiveId" clId="{1CAFF10B-E714-48DA-8461-EB483533BEF6}" dt="2023-12-04T09:25:23.483" v="88" actId="1076"/>
          <ac:spMkLst>
            <pc:docMk/>
            <pc:sldMk cId="3568490106" sldId="256"/>
            <ac:spMk id="3" creationId="{19E94385-78B5-E122-CB11-41798B8979DE}"/>
          </ac:spMkLst>
        </pc:spChg>
        <pc:spChg chg="mod">
          <ac:chgData name="Arthur Debeaumont" userId="8bf484c84752fdfe" providerId="LiveId" clId="{1CAFF10B-E714-48DA-8461-EB483533BEF6}" dt="2023-12-04T09:24:47.307" v="66" actId="207"/>
          <ac:spMkLst>
            <pc:docMk/>
            <pc:sldMk cId="3568490106" sldId="256"/>
            <ac:spMk id="4" creationId="{B061BBA9-2171-5074-0575-FC479CD8B598}"/>
          </ac:spMkLst>
        </pc:spChg>
        <pc:spChg chg="mod">
          <ac:chgData name="Arthur Debeaumont" userId="8bf484c84752fdfe" providerId="LiveId" clId="{1CAFF10B-E714-48DA-8461-EB483533BEF6}" dt="2023-12-04T09:24:02.405" v="56" actId="14100"/>
          <ac:spMkLst>
            <pc:docMk/>
            <pc:sldMk cId="3568490106" sldId="256"/>
            <ac:spMk id="5" creationId="{4397E629-DDF0-D251-5DD6-3BC7D2771B7C}"/>
          </ac:spMkLst>
        </pc:spChg>
        <pc:spChg chg="mod">
          <ac:chgData name="Arthur Debeaumont" userId="8bf484c84752fdfe" providerId="LiveId" clId="{1CAFF10B-E714-48DA-8461-EB483533BEF6}" dt="2023-12-04T09:24:04.532" v="57" actId="14100"/>
          <ac:spMkLst>
            <pc:docMk/>
            <pc:sldMk cId="3568490106" sldId="256"/>
            <ac:spMk id="6" creationId="{6E933ADE-30C6-F1C4-036F-E7D1D7ECDF40}"/>
          </ac:spMkLst>
        </pc:spChg>
        <pc:spChg chg="mod">
          <ac:chgData name="Arthur Debeaumont" userId="8bf484c84752fdfe" providerId="LiveId" clId="{1CAFF10B-E714-48DA-8461-EB483533BEF6}" dt="2023-12-04T09:24:06.574" v="58" actId="1076"/>
          <ac:spMkLst>
            <pc:docMk/>
            <pc:sldMk cId="3568490106" sldId="256"/>
            <ac:spMk id="7" creationId="{C072E080-44F6-1E33-AF59-39B16D4216CD}"/>
          </ac:spMkLst>
        </pc:spChg>
        <pc:spChg chg="mod">
          <ac:chgData name="Arthur Debeaumont" userId="8bf484c84752fdfe" providerId="LiveId" clId="{1CAFF10B-E714-48DA-8461-EB483533BEF6}" dt="2023-12-04T09:24:12.197" v="60" actId="14100"/>
          <ac:spMkLst>
            <pc:docMk/>
            <pc:sldMk cId="3568490106" sldId="256"/>
            <ac:spMk id="8" creationId="{D272E3D1-DB9B-C9B7-B335-9DFB4229ED76}"/>
          </ac:spMkLst>
        </pc:spChg>
        <pc:spChg chg="mod">
          <ac:chgData name="Arthur Debeaumont" userId="8bf484c84752fdfe" providerId="LiveId" clId="{1CAFF10B-E714-48DA-8461-EB483533BEF6}" dt="2023-12-04T09:25:50.967" v="93" actId="14100"/>
          <ac:spMkLst>
            <pc:docMk/>
            <pc:sldMk cId="3568490106" sldId="256"/>
            <ac:spMk id="9" creationId="{01A0C0AC-81FB-83AC-7E8C-8EC2D1808D1A}"/>
          </ac:spMkLst>
        </pc:spChg>
        <pc:spChg chg="mod">
          <ac:chgData name="Arthur Debeaumont" userId="8bf484c84752fdfe" providerId="LiveId" clId="{1CAFF10B-E714-48DA-8461-EB483533BEF6}" dt="2023-12-04T09:26:09.644" v="104" actId="1076"/>
          <ac:spMkLst>
            <pc:docMk/>
            <pc:sldMk cId="3568490106" sldId="256"/>
            <ac:spMk id="10" creationId="{979D5C36-DC90-0D9B-FD81-68BE34D4F005}"/>
          </ac:spMkLst>
        </pc:spChg>
        <pc:spChg chg="mod">
          <ac:chgData name="Arthur Debeaumont" userId="8bf484c84752fdfe" providerId="LiveId" clId="{1CAFF10B-E714-48DA-8461-EB483533BEF6}" dt="2023-12-04T09:26:39.127" v="111" actId="20577"/>
          <ac:spMkLst>
            <pc:docMk/>
            <pc:sldMk cId="3568490106" sldId="256"/>
            <ac:spMk id="11" creationId="{30C6822F-0E8D-EF27-B7E4-8C138620F507}"/>
          </ac:spMkLst>
        </pc:spChg>
        <pc:spChg chg="mod">
          <ac:chgData name="Arthur Debeaumont" userId="8bf484c84752fdfe" providerId="LiveId" clId="{1CAFF10B-E714-48DA-8461-EB483533BEF6}" dt="2023-12-04T09:26:58.865" v="118" actId="1076"/>
          <ac:spMkLst>
            <pc:docMk/>
            <pc:sldMk cId="3568490106" sldId="256"/>
            <ac:spMk id="12" creationId="{522B4E4E-BEFA-BCF3-5E31-BE5D21A2DEDE}"/>
          </ac:spMkLst>
        </pc:spChg>
        <pc:spChg chg="del mod">
          <ac:chgData name="Arthur Debeaumont" userId="8bf484c84752fdfe" providerId="LiveId" clId="{1CAFF10B-E714-48DA-8461-EB483533BEF6}" dt="2023-12-04T09:27:39.332" v="131" actId="478"/>
          <ac:spMkLst>
            <pc:docMk/>
            <pc:sldMk cId="3568490106" sldId="256"/>
            <ac:spMk id="13" creationId="{7680921E-FD18-A5AB-E929-315FA3B800D9}"/>
          </ac:spMkLst>
        </pc:spChg>
        <pc:spChg chg="mod">
          <ac:chgData name="Arthur Debeaumont" userId="8bf484c84752fdfe" providerId="LiveId" clId="{1CAFF10B-E714-48DA-8461-EB483533BEF6}" dt="2023-12-04T09:26:56.146" v="117" actId="1076"/>
          <ac:spMkLst>
            <pc:docMk/>
            <pc:sldMk cId="3568490106" sldId="256"/>
            <ac:spMk id="14" creationId="{432D8791-F2F8-5DF7-5A19-FB842FC84D52}"/>
          </ac:spMkLst>
        </pc:spChg>
        <pc:spChg chg="add mod">
          <ac:chgData name="Arthur Debeaumont" userId="8bf484c84752fdfe" providerId="LiveId" clId="{1CAFF10B-E714-48DA-8461-EB483533BEF6}" dt="2023-12-04T09:27:32.048" v="130" actId="1076"/>
          <ac:spMkLst>
            <pc:docMk/>
            <pc:sldMk cId="3568490106" sldId="256"/>
            <ac:spMk id="15" creationId="{5017A927-487C-8D5C-A07C-69ABB16EACB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9758C7-1D47-847B-0F1E-DA1E54212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D1DF1A-C70C-9102-771C-D0D3DE9F7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8A4924-924A-4B4F-5302-A2756851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26E7-1569-4E01-B492-0CE8BD5C040B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79A16-B629-EC30-DF42-6C8C2886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E639C2-64A0-2E2E-5D7E-9D5FE08B4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835C-110C-4ACB-9C6A-393F42AF6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90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612F1-447B-590D-B652-F5442769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DC4B18-86D9-E58A-7201-21449EA0A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55D2C3-FE7C-FA09-ED8A-DBA10EA1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26E7-1569-4E01-B492-0CE8BD5C040B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CF7024-6D69-1646-FD73-8757595A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B147FC-5FE9-8D9A-ED3A-05C875AD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835C-110C-4ACB-9C6A-393F42AF6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67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F179491-4B3A-9FEC-645A-9E500B1080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030EA4-011E-641D-E08B-765FC8AAC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FB419A-2223-34EE-1F2D-7A04833B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26E7-1569-4E01-B492-0CE8BD5C040B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A9A2CD-D36C-D03B-ED57-F8AFD1807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0F4CCA-BC62-BC61-2725-C5E72A6E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835C-110C-4ACB-9C6A-393F42AF6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61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B764DE-2D33-BE34-3948-EF068864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157533-B732-49C3-F3F1-2E7330BF3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591267-0E20-162E-43DA-AA48AE778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26E7-1569-4E01-B492-0CE8BD5C040B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140C79-D13D-49BD-260F-904A304B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7ABE6D-D29B-CD35-54D6-E2A55409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835C-110C-4ACB-9C6A-393F42AF6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0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005D7-3B80-C8A3-0E8C-815C5CAED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52E4DB-7DC2-7A21-A037-AD560E777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3821F6-00A5-5058-7757-2B9F261C2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26E7-1569-4E01-B492-0CE8BD5C040B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B4A742-D831-7644-00D9-F889191A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7E19D6-81E2-2539-E273-98592454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835C-110C-4ACB-9C6A-393F42AF6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17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D73E17-DAAD-481F-7D0B-C4F42518D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88DD40-CA5F-2B1A-812E-E03BC6A43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A385B6-07F7-7ED7-CF4D-3EB41F516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996403-8DA2-910A-23E6-C1F0C0F4E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26E7-1569-4E01-B492-0CE8BD5C040B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2DC34A-7ECE-FBB8-BC55-8DD6951E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419295-7265-9E75-E8F4-120C3B21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835C-110C-4ACB-9C6A-393F42AF6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3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E6AC57-F2EA-1E4A-0E6A-41345E500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A76FE9-A87C-389F-F64E-32B0AFF4E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969A1E-C39F-CCC0-D775-C2D07FD14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276C029-4083-8705-BF20-18B2B5924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27B7F9-DE17-134D-5435-1F334F880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4784511-F7CA-57CB-1B3A-87A3F826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26E7-1569-4E01-B492-0CE8BD5C040B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562702-1C24-BECF-C756-6E1EB6A3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CB91A8D-312A-7252-B9A5-A37BC5C90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835C-110C-4ACB-9C6A-393F42AF6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24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9377B-42E4-029C-B9D4-C6BA6EDE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C4AB0D-2135-049E-7129-40B16FA1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26E7-1569-4E01-B492-0CE8BD5C040B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D97673E-1503-51C4-5A1D-DCD2E3BB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CD4360-8026-19D2-CF0A-89F355CF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835C-110C-4ACB-9C6A-393F42AF6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18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3AE7FF3-E226-0D27-0F98-81EA254D2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26E7-1569-4E01-B492-0CE8BD5C040B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D418207-ACC2-1BEE-CC2F-1179E78F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8C5AE0-9D01-9429-39D9-6CA43D3F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835C-110C-4ACB-9C6A-393F42AF6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79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5F5E3-9B94-294A-862C-BE784A16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D5455C-0355-E29E-384A-3119F5F7C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50DDD8-1CF2-BB7C-D325-0BA03E6ED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B52608-80B8-4F99-5D4D-E27D376A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26E7-1569-4E01-B492-0CE8BD5C040B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DCB6F7-FF65-7FFD-BB76-DDB81DD5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D51B69-699B-45A5-053E-8068D33D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835C-110C-4ACB-9C6A-393F42AF6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15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1C0733-B562-719F-9174-E89EF7094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D5A6ECA-0361-3E52-0823-56F49EF7F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8B146D-6783-EC44-2F97-8E0D56162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2A03A9-0CFF-6297-34DB-A4638FB2A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26E7-1569-4E01-B492-0CE8BD5C040B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EA0B5B-BFE8-082B-5685-0BC3CC43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E7A34E-0AE5-D3B3-FBB3-BCD87330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835C-110C-4ACB-9C6A-393F42AF6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07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119B9F4-838F-C1B4-8C1A-6791E1D16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0C70E2-67E6-8805-4686-CEC4EAF49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CA1009-F5EE-7DF6-4656-9437422CD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C26E7-1569-4E01-B492-0CE8BD5C040B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B6373B-78FA-F071-E760-DEE2FAB43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8637F2-6A15-F061-3DE7-C1533C74E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0835C-110C-4ACB-9C6A-393F42AF6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86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32D8791-F2F8-5DF7-5A19-FB842FC84D52}"/>
              </a:ext>
            </a:extLst>
          </p:cNvPr>
          <p:cNvSpPr/>
          <p:nvPr/>
        </p:nvSpPr>
        <p:spPr>
          <a:xfrm>
            <a:off x="552090" y="1078302"/>
            <a:ext cx="11369615" cy="23506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B061BBA9-2171-5074-0575-FC479CD8B598}"/>
              </a:ext>
            </a:extLst>
          </p:cNvPr>
          <p:cNvSpPr/>
          <p:nvPr/>
        </p:nvSpPr>
        <p:spPr>
          <a:xfrm>
            <a:off x="552091" y="1078302"/>
            <a:ext cx="11369615" cy="235069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97E629-DDF0-D251-5DD6-3BC7D2771B7C}"/>
              </a:ext>
            </a:extLst>
          </p:cNvPr>
          <p:cNvSpPr/>
          <p:nvPr/>
        </p:nvSpPr>
        <p:spPr>
          <a:xfrm>
            <a:off x="552090" y="1662739"/>
            <a:ext cx="4192436" cy="1181819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0" dirty="0">
                <a:effectLst/>
                <a:latin typeface="Söhne"/>
              </a:rPr>
              <a:t>Préhistoire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933ADE-30C6-F1C4-036F-E7D1D7ECDF40}"/>
              </a:ext>
            </a:extLst>
          </p:cNvPr>
          <p:cNvSpPr/>
          <p:nvPr/>
        </p:nvSpPr>
        <p:spPr>
          <a:xfrm>
            <a:off x="4744528" y="1662739"/>
            <a:ext cx="1970418" cy="1181819"/>
          </a:xfrm>
          <a:prstGeom prst="rect">
            <a:avLst/>
          </a:prstGeom>
          <a:gradFill flip="none" rotWithShape="1">
            <a:gsLst>
              <a:gs pos="0">
                <a:srgbClr val="9533C1">
                  <a:tint val="66000"/>
                  <a:satMod val="160000"/>
                </a:srgbClr>
              </a:gs>
              <a:gs pos="50000">
                <a:srgbClr val="9533C1">
                  <a:tint val="44500"/>
                  <a:satMod val="160000"/>
                </a:srgbClr>
              </a:gs>
              <a:gs pos="100000">
                <a:srgbClr val="9533C1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0" dirty="0">
                <a:effectLst/>
                <a:latin typeface="Söhne"/>
              </a:rPr>
              <a:t>Antiquité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72E080-44F6-1E33-AF59-39B16D4216CD}"/>
              </a:ext>
            </a:extLst>
          </p:cNvPr>
          <p:cNvSpPr/>
          <p:nvPr/>
        </p:nvSpPr>
        <p:spPr>
          <a:xfrm>
            <a:off x="6714945" y="1662739"/>
            <a:ext cx="1923690" cy="1181819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0" dirty="0">
                <a:effectLst/>
                <a:latin typeface="Söhne"/>
              </a:rPr>
              <a:t>Moyen Âge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72E3D1-DB9B-C9B7-B335-9DFB4229ED76}"/>
              </a:ext>
            </a:extLst>
          </p:cNvPr>
          <p:cNvSpPr/>
          <p:nvPr/>
        </p:nvSpPr>
        <p:spPr>
          <a:xfrm>
            <a:off x="8638635" y="1662740"/>
            <a:ext cx="1419765" cy="1181819"/>
          </a:xfrm>
          <a:prstGeom prst="rect">
            <a:avLst/>
          </a:prstGeom>
          <a:gradFill flip="none" rotWithShape="1">
            <a:gsLst>
              <a:gs pos="0">
                <a:srgbClr val="BC4CD2">
                  <a:tint val="66000"/>
                  <a:satMod val="160000"/>
                </a:srgbClr>
              </a:gs>
              <a:gs pos="50000">
                <a:srgbClr val="BC4CD2">
                  <a:tint val="44500"/>
                  <a:satMod val="160000"/>
                </a:srgbClr>
              </a:gs>
              <a:gs pos="100000">
                <a:srgbClr val="BC4CD2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0" dirty="0">
                <a:solidFill>
                  <a:schemeClr val="bg1"/>
                </a:solidFill>
                <a:effectLst/>
                <a:latin typeface="Söhne"/>
              </a:rPr>
              <a:t>Époque moderne</a:t>
            </a:r>
            <a:endParaRPr lang="fr-FR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1A0C0AC-81FB-83AC-7E8C-8EC2D1808D1A}"/>
              </a:ext>
            </a:extLst>
          </p:cNvPr>
          <p:cNvSpPr txBox="1"/>
          <p:nvPr/>
        </p:nvSpPr>
        <p:spPr>
          <a:xfrm>
            <a:off x="479258" y="2844558"/>
            <a:ext cx="982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masis MT Pro Black" panose="02040A04050005020304" pitchFamily="18" charset="0"/>
              </a:rPr>
              <a:t>-2.5 M an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79D5C36-DC90-0D9B-FD81-68BE34D4F005}"/>
              </a:ext>
            </a:extLst>
          </p:cNvPr>
          <p:cNvSpPr txBox="1"/>
          <p:nvPr/>
        </p:nvSpPr>
        <p:spPr>
          <a:xfrm>
            <a:off x="4253426" y="2905943"/>
            <a:ext cx="982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masis MT Pro Black" panose="02040A04050005020304" pitchFamily="18" charset="0"/>
              </a:rPr>
              <a:t>-3000 an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0C6822F-0E8D-EF27-B7E4-8C138620F507}"/>
              </a:ext>
            </a:extLst>
          </p:cNvPr>
          <p:cNvSpPr txBox="1"/>
          <p:nvPr/>
        </p:nvSpPr>
        <p:spPr>
          <a:xfrm>
            <a:off x="6291174" y="2905738"/>
            <a:ext cx="847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masis MT Pro Black" panose="02040A04050005020304" pitchFamily="18" charset="0"/>
              </a:rPr>
              <a:t>476 an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22B4E4E-BEFA-BCF3-5E31-BE5D21A2DEDE}"/>
              </a:ext>
            </a:extLst>
          </p:cNvPr>
          <p:cNvSpPr txBox="1"/>
          <p:nvPr/>
        </p:nvSpPr>
        <p:spPr>
          <a:xfrm>
            <a:off x="8341635" y="2844557"/>
            <a:ext cx="593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masis MT Pro Black" panose="02040A04050005020304" pitchFamily="18" charset="0"/>
              </a:rPr>
              <a:t>1600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9E94385-78B5-E122-CB11-41798B8979DE}"/>
              </a:ext>
            </a:extLst>
          </p:cNvPr>
          <p:cNvSpPr txBox="1"/>
          <p:nvPr/>
        </p:nvSpPr>
        <p:spPr>
          <a:xfrm>
            <a:off x="10058400" y="1930482"/>
            <a:ext cx="1671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0" dirty="0">
                <a:solidFill>
                  <a:schemeClr val="bg1"/>
                </a:solidFill>
                <a:effectLst/>
                <a:latin typeface="Söhne"/>
              </a:rPr>
              <a:t>Époque contemporaine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017A927-487C-8D5C-A07C-69ABB16EACB9}"/>
              </a:ext>
            </a:extLst>
          </p:cNvPr>
          <p:cNvSpPr txBox="1"/>
          <p:nvPr/>
        </p:nvSpPr>
        <p:spPr>
          <a:xfrm>
            <a:off x="9498515" y="2864407"/>
            <a:ext cx="1119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masis MT Pro Black" panose="02040A04050005020304" pitchFamily="18" charset="0"/>
              </a:rPr>
              <a:t>1800</a:t>
            </a:r>
          </a:p>
        </p:txBody>
      </p:sp>
    </p:spTree>
    <p:extLst>
      <p:ext uri="{BB962C8B-B14F-4D97-AF65-F5344CB8AC3E}">
        <p14:creationId xmlns:p14="http://schemas.microsoft.com/office/powerpoint/2010/main" val="35684901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7515</TotalTime>
  <Words>19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Amasis MT Pro Black</vt:lpstr>
      <vt:lpstr>Arial</vt:lpstr>
      <vt:lpstr>Calibri</vt:lpstr>
      <vt:lpstr>Calibri Light</vt:lpstr>
      <vt:lpstr>Söhne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DEBEAUMONT</dc:creator>
  <cp:lastModifiedBy>Arthur DEBEAUMONT</cp:lastModifiedBy>
  <cp:revision>1</cp:revision>
  <dcterms:created xsi:type="dcterms:W3CDTF">2023-11-25T15:56:31Z</dcterms:created>
  <dcterms:modified xsi:type="dcterms:W3CDTF">2023-12-04T09:27:43Z</dcterms:modified>
</cp:coreProperties>
</file>