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71" r:id="rId5"/>
    <p:sldId id="262" r:id="rId6"/>
    <p:sldId id="263" r:id="rId7"/>
    <p:sldId id="264" r:id="rId8"/>
    <p:sldId id="265" r:id="rId9"/>
    <p:sldId id="266" r:id="rId10"/>
    <p:sldId id="268" r:id="rId11"/>
    <p:sldId id="270" r:id="rId12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32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26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12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96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4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54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57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05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99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41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10-05-2023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84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3393-84FA-4663-AD3E-12FB8AD62BAF}" type="datetimeFigureOut">
              <a:rPr lang="en-IN" smtClean="0"/>
              <a:t>10-05-2023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805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80180F-4C41-107C-B2A8-11401C96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400" y="332656"/>
            <a:ext cx="9144000" cy="1785416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346D7-404C-D730-E035-01F235E43E97}"/>
              </a:ext>
            </a:extLst>
          </p:cNvPr>
          <p:cNvSpPr txBox="1"/>
          <p:nvPr/>
        </p:nvSpPr>
        <p:spPr>
          <a:xfrm>
            <a:off x="191344" y="5963120"/>
            <a:ext cx="117373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/>
              <a:t>Guided by</a:t>
            </a:r>
          </a:p>
          <a:p>
            <a:pPr algn="ctr"/>
            <a:r>
              <a:rPr lang="en-US" sz="2800" dirty="0"/>
              <a:t>Varadharajan sir</a:t>
            </a:r>
            <a:endParaRPr lang="en-IN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6B6673-4750-AEFE-FB7D-3237FB8B690A}"/>
              </a:ext>
            </a:extLst>
          </p:cNvPr>
          <p:cNvSpPr txBox="1">
            <a:spLocks/>
          </p:cNvSpPr>
          <p:nvPr/>
        </p:nvSpPr>
        <p:spPr>
          <a:xfrm>
            <a:off x="1847528" y="332656"/>
            <a:ext cx="9144000" cy="18722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 Shop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6"/>
          <a:stretch/>
        </p:blipFill>
        <p:spPr>
          <a:xfrm>
            <a:off x="2711624" y="3429000"/>
            <a:ext cx="7127776" cy="208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1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742-AD31-E91C-AB78-8C3A798E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E84A5-A7AF-719F-6562-BEB3ED4F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virtual assistants: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website with virtual assistants like Google Assistant or Amazon Alexa, enabling customers to easily place orders through voice commands.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customer support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Offering live chat support and personalized customer service to ensure customer satisfaction and resolve any issues that may arise.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Tracker : Integrating gps tracking system of order tracking.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85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89E2-4FCA-9575-0327-C146A4BB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9B076-87B0-2283-A80A-D06F57C8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digital era Laptop  Shop web application is useful for peoples. They can find all types of laptop at one place 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made in such a way that it is easy to use/ handle for new users.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is user-friendly. Anyone can use project no need to having any technical knowledge.</a:t>
            </a:r>
          </a:p>
        </p:txBody>
      </p:sp>
    </p:spTree>
    <p:extLst>
      <p:ext uri="{BB962C8B-B14F-4D97-AF65-F5344CB8AC3E}">
        <p14:creationId xmlns:p14="http://schemas.microsoft.com/office/powerpoint/2010/main" val="255143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8B85-7783-1D9E-7916-BE74BAF4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 Shop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A464-0A5E-4EA9-7029-5F2D847A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to cart/ Order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Products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Management Module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4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838D-5BEA-456B-7D15-49B5472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b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B18C-A991-A902-31E1-441167E3B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340768"/>
            <a:ext cx="11089232" cy="480218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is a basically a landing page of every E-Commerce website.</a:t>
            </a:r>
          </a:p>
          <a:p>
            <a:pPr algn="just">
              <a:lnSpc>
                <a:spcPct val="10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 what products are available on the website for shopping purpose.</a:t>
            </a:r>
          </a:p>
        </p:txBody>
      </p:sp>
    </p:spTree>
    <p:extLst>
      <p:ext uri="{BB962C8B-B14F-4D97-AF65-F5344CB8AC3E}">
        <p14:creationId xmlns:p14="http://schemas.microsoft.com/office/powerpoint/2010/main" val="410821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838D-5BEA-456B-7D15-49B5472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2:Admin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B18C-A991-A902-31E1-441167E3B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important module of E-Commerce website.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is a higher authority, which have all rights regarding to add product, remove, update products, check the status of delivery etc.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is one who responsible to manage website.</a:t>
            </a:r>
          </a:p>
        </p:txBody>
      </p:sp>
    </p:spTree>
    <p:extLst>
      <p:ext uri="{BB962C8B-B14F-4D97-AF65-F5344CB8AC3E}">
        <p14:creationId xmlns:p14="http://schemas.microsoft.com/office/powerpoint/2010/main" val="266338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9B50-AA89-37EA-48AD-12F4FBA9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628800"/>
            <a:ext cx="914501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20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3F9866E-9908-0B1D-B8E9-D24DEC0E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Tech architecture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628800"/>
            <a:ext cx="78486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5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EFFF-22E9-78A5-D8B1-BAA3D9D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Dataflow diagram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825625"/>
            <a:ext cx="8784975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20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5E3F-4CEB-523B-B829-148B7785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E0E4-3501-CE51-0479-7792C957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Dependencies issue</a:t>
            </a:r>
          </a:p>
          <a:p>
            <a:r>
              <a:rPr lang="en-US" dirty="0"/>
              <a:t>2) While creating angular project changes not reflecting in output.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50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1719-E99C-63E0-4F0A-D3861A12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85453"/>
              </p:ext>
            </p:extLst>
          </p:nvPr>
        </p:nvGraphicFramePr>
        <p:xfrm>
          <a:off x="2032000" y="2132856"/>
          <a:ext cx="8127999" cy="352839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module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Expected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Result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/ create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able to create new account and login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Adding New Product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is able to admin new product and user is able to see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Order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and Admin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both are able to see status of order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99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is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able to add product  to cart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91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337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Laptop Shop Web Application</vt:lpstr>
      <vt:lpstr>Module 1: Home Page </vt:lpstr>
      <vt:lpstr>Module 2:Admin Module</vt:lpstr>
      <vt:lpstr>Project overview</vt:lpstr>
      <vt:lpstr>Tech architecture  </vt:lpstr>
      <vt:lpstr>Dataflow diagram</vt:lpstr>
      <vt:lpstr>Challenging issues</vt:lpstr>
      <vt:lpstr>Testing </vt:lpstr>
      <vt:lpstr>Future enhancement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Aditya</dc:creator>
  <cp:lastModifiedBy>Tushar</cp:lastModifiedBy>
  <cp:revision>24</cp:revision>
  <dcterms:modified xsi:type="dcterms:W3CDTF">2023-05-10T04:43:35Z</dcterms:modified>
</cp:coreProperties>
</file>