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1" r:id="rId6"/>
    <p:sldId id="263" r:id="rId7"/>
  </p:sldIdLst>
  <p:sldSz cx="9144000" cy="5143500" type="screen16x9"/>
  <p:notesSz cx="9144000" cy="51435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1" d="100"/>
          <a:sy n="121" d="100"/>
        </p:scale>
        <p:origin x="-346"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179628" y="227838"/>
            <a:ext cx="5320487" cy="525271"/>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7/11/2024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Problem</a:t>
            </a:r>
            <a:r>
              <a:rPr spc="-65" dirty="0"/>
              <a:t> </a:t>
            </a:r>
            <a:r>
              <a:rPr spc="-10" dirty="0"/>
              <a:t>Statement</a:t>
            </a:r>
          </a:p>
        </p:txBody>
      </p:sp>
      <p:sp>
        <p:nvSpPr>
          <p:cNvPr id="3" name="Text Placeholder 2"/>
          <p:cNvSpPr>
            <a:spLocks noGrp="1"/>
          </p:cNvSpPr>
          <p:nvPr>
            <p:ph type="body" idx="1"/>
          </p:nvPr>
        </p:nvSpPr>
        <p:spPr>
          <a:xfrm>
            <a:off x="457200" y="1183005"/>
            <a:ext cx="8229600" cy="1938992"/>
          </a:xfrm>
        </p:spPr>
        <p:txBody>
          <a:bodyPr/>
          <a:lstStyle/>
          <a:p>
            <a:r>
              <a:rPr lang="en-US" dirty="0"/>
              <a:t>GPS Toll-based System Simulation using </a:t>
            </a:r>
            <a:r>
              <a:rPr lang="en-US" dirty="0" smtClean="0"/>
              <a:t>Python.</a:t>
            </a:r>
          </a:p>
          <a:p>
            <a:pPr marL="285750" indent="-285750">
              <a:buFont typeface="Arial" panose="020B0604020202020204" pitchFamily="34" charset="0"/>
              <a:buChar char="•"/>
            </a:pPr>
            <a:r>
              <a:rPr lang="en-US" b="1" dirty="0"/>
              <a:t>Route Visualization</a:t>
            </a:r>
            <a:r>
              <a:rPr lang="en-US" dirty="0"/>
              <a:t>: Display routes between selected Indian cities on an interactive Folium map</a:t>
            </a:r>
            <a:r>
              <a:rPr lang="en-US" dirty="0" smtClean="0"/>
              <a:t>.</a:t>
            </a:r>
          </a:p>
          <a:p>
            <a:pPr marL="285750" indent="-285750">
              <a:buFont typeface="Arial" panose="020B0604020202020204" pitchFamily="34" charset="0"/>
              <a:buChar char="•"/>
            </a:pPr>
            <a:r>
              <a:rPr lang="en-US" b="1" dirty="0" smtClean="0"/>
              <a:t>Toll </a:t>
            </a:r>
            <a:r>
              <a:rPr lang="en-US" b="1" dirty="0"/>
              <a:t>Location Simulation</a:t>
            </a:r>
            <a:r>
              <a:rPr lang="en-US" dirty="0"/>
              <a:t>: Randomly generate toll locations along each route</a:t>
            </a:r>
            <a:r>
              <a:rPr lang="en-US" dirty="0" smtClean="0"/>
              <a:t>.</a:t>
            </a:r>
          </a:p>
          <a:p>
            <a:pPr marL="285750" indent="-285750">
              <a:buFont typeface="Arial" panose="020B0604020202020204" pitchFamily="34" charset="0"/>
              <a:buChar char="•"/>
            </a:pPr>
            <a:r>
              <a:rPr lang="en-US" b="1" dirty="0" smtClean="0"/>
              <a:t>Distance </a:t>
            </a:r>
            <a:r>
              <a:rPr lang="en-US" b="1" dirty="0"/>
              <a:t>and Toll Calculation</a:t>
            </a:r>
            <a:r>
              <a:rPr lang="en-US" dirty="0"/>
              <a:t>: Compute total distance and toll charges for each route</a:t>
            </a:r>
            <a:r>
              <a:rPr lang="en-US" dirty="0" smtClean="0"/>
              <a:t>.</a:t>
            </a:r>
          </a:p>
          <a:p>
            <a:pPr marL="285750" indent="-285750">
              <a:buFont typeface="Arial" panose="020B0604020202020204" pitchFamily="34" charset="0"/>
              <a:buChar char="•"/>
            </a:pPr>
            <a:r>
              <a:rPr lang="en-US" b="1" dirty="0" smtClean="0"/>
              <a:t>Vehicle </a:t>
            </a:r>
            <a:r>
              <a:rPr lang="en-US" b="1" dirty="0"/>
              <a:t>Count</a:t>
            </a:r>
            <a:r>
              <a:rPr lang="en-US" dirty="0"/>
              <a:t>: Simulate the total number of vehicles passing through the tolls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2013" rIns="0" bIns="0" rtlCol="0">
            <a:spAutoFit/>
          </a:bodyPr>
          <a:lstStyle/>
          <a:p>
            <a:pPr marL="71120">
              <a:lnSpc>
                <a:spcPct val="100000"/>
              </a:lnSpc>
              <a:spcBef>
                <a:spcPts val="105"/>
              </a:spcBef>
            </a:pPr>
            <a:r>
              <a:rPr dirty="0"/>
              <a:t>Unique</a:t>
            </a:r>
            <a:r>
              <a:rPr spc="-50" dirty="0"/>
              <a:t> </a:t>
            </a:r>
            <a:r>
              <a:rPr dirty="0"/>
              <a:t>Idea</a:t>
            </a:r>
            <a:r>
              <a:rPr spc="-25" dirty="0"/>
              <a:t> </a:t>
            </a:r>
            <a:r>
              <a:rPr dirty="0"/>
              <a:t>Brief</a:t>
            </a:r>
            <a:r>
              <a:rPr spc="-30" dirty="0"/>
              <a:t> </a:t>
            </a:r>
            <a:r>
              <a:rPr spc="-10" dirty="0"/>
              <a:t>(Solution)</a:t>
            </a:r>
          </a:p>
        </p:txBody>
      </p:sp>
      <p:sp>
        <p:nvSpPr>
          <p:cNvPr id="3" name="Text Placeholder 2"/>
          <p:cNvSpPr>
            <a:spLocks noGrp="1"/>
          </p:cNvSpPr>
          <p:nvPr>
            <p:ph type="body" idx="1"/>
          </p:nvPr>
        </p:nvSpPr>
        <p:spPr>
          <a:xfrm>
            <a:off x="457200" y="1183005"/>
            <a:ext cx="8229600" cy="1661993"/>
          </a:xfrm>
        </p:spPr>
        <p:txBody>
          <a:bodyPr/>
          <a:lstStyle/>
          <a:p>
            <a:r>
              <a:rPr lang="en-US" dirty="0" smtClean="0"/>
              <a:t>Developing </a:t>
            </a:r>
            <a:r>
              <a:rPr lang="en-US" dirty="0"/>
              <a:t>an intelligent GPS toll-based system that dynamically updates toll locations based on traffic patterns and congestion levels. Integrate real-time data to adjust toll charges, incentivizing drivers to take less congested routes. This adaptive system would optimize traffic flow, reduce travel time, and ensure efficient toll collection, benefiting both commuters and toll operators.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9567" rIns="0" bIns="0" rtlCol="0">
            <a:spAutoFit/>
          </a:bodyPr>
          <a:lstStyle/>
          <a:p>
            <a:pPr marL="66675">
              <a:lnSpc>
                <a:spcPct val="100000"/>
              </a:lnSpc>
              <a:spcBef>
                <a:spcPts val="105"/>
              </a:spcBef>
            </a:pPr>
            <a:r>
              <a:rPr dirty="0"/>
              <a:t>Features</a:t>
            </a:r>
            <a:r>
              <a:rPr spc="-35" dirty="0"/>
              <a:t> </a:t>
            </a:r>
            <a:r>
              <a:rPr spc="-10" dirty="0"/>
              <a:t>Offered</a:t>
            </a:r>
          </a:p>
        </p:txBody>
      </p:sp>
      <p:sp>
        <p:nvSpPr>
          <p:cNvPr id="3" name="Text Placeholder 2"/>
          <p:cNvSpPr>
            <a:spLocks noGrp="1"/>
          </p:cNvSpPr>
          <p:nvPr>
            <p:ph type="body" idx="1"/>
          </p:nvPr>
        </p:nvSpPr>
        <p:spPr>
          <a:xfrm>
            <a:off x="457200" y="1183005"/>
            <a:ext cx="8229600" cy="2215991"/>
          </a:xfrm>
        </p:spPr>
        <p:txBody>
          <a:bodyPr/>
          <a:lstStyle/>
          <a:p>
            <a:r>
              <a:rPr lang="en-US" b="1" dirty="0"/>
              <a:t>Interactive Route Visualization</a:t>
            </a:r>
            <a:r>
              <a:rPr lang="en-US" dirty="0"/>
              <a:t>: Displays routes between major Indian cities on an interactive Folium map, enhancing route planning and visualization</a:t>
            </a:r>
            <a:r>
              <a:rPr lang="en-US" dirty="0" smtClean="0"/>
              <a:t>.</a:t>
            </a:r>
          </a:p>
          <a:p>
            <a:r>
              <a:rPr lang="en-US" b="1" dirty="0" smtClean="0"/>
              <a:t>Random </a:t>
            </a:r>
            <a:r>
              <a:rPr lang="en-US" b="1" dirty="0"/>
              <a:t>Toll Location Generation</a:t>
            </a:r>
            <a:r>
              <a:rPr lang="en-US" dirty="0"/>
              <a:t>: Simulates the placement of tolls at random points along each route, providing a realistic toll distribution</a:t>
            </a:r>
            <a:r>
              <a:rPr lang="en-US" dirty="0" smtClean="0"/>
              <a:t>.</a:t>
            </a:r>
          </a:p>
          <a:p>
            <a:r>
              <a:rPr lang="en-US" b="1" dirty="0" smtClean="0"/>
              <a:t>Distance </a:t>
            </a:r>
            <a:r>
              <a:rPr lang="en-US" b="1" dirty="0"/>
              <a:t>Calculation</a:t>
            </a:r>
            <a:r>
              <a:rPr lang="en-US" dirty="0"/>
              <a:t>: Computes the total distance of each route, including the detours for tolls, helping in accurate travel planning</a:t>
            </a:r>
            <a:r>
              <a:rPr lang="en-US" dirty="0" smtClean="0"/>
              <a:t>.</a:t>
            </a:r>
          </a:p>
          <a:p>
            <a:r>
              <a:rPr lang="en-US" b="1" dirty="0" smtClean="0"/>
              <a:t>Toll </a:t>
            </a:r>
            <a:r>
              <a:rPr lang="en-US" b="1" dirty="0"/>
              <a:t>Charge Simulation</a:t>
            </a:r>
            <a:r>
              <a:rPr lang="en-US" dirty="0"/>
              <a:t>: Generates random toll charges for each toll point, estimating the overall toll expenses for a journey.</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6502" rIns="0" bIns="0" rtlCol="0">
            <a:spAutoFit/>
          </a:bodyPr>
          <a:lstStyle/>
          <a:p>
            <a:pPr marL="64769">
              <a:lnSpc>
                <a:spcPct val="100000"/>
              </a:lnSpc>
              <a:spcBef>
                <a:spcPts val="105"/>
              </a:spcBef>
            </a:pPr>
            <a:r>
              <a:rPr spc="-10" dirty="0"/>
              <a:t>Process</a:t>
            </a:r>
            <a:r>
              <a:rPr spc="-325" dirty="0"/>
              <a:t> </a:t>
            </a:r>
            <a:r>
              <a:rPr spc="-20" dirty="0"/>
              <a:t>flow</a:t>
            </a:r>
          </a:p>
        </p:txBody>
      </p:sp>
      <p:sp>
        <p:nvSpPr>
          <p:cNvPr id="3" name="Text Placeholder 2"/>
          <p:cNvSpPr>
            <a:spLocks noGrp="1"/>
          </p:cNvSpPr>
          <p:nvPr>
            <p:ph type="body" idx="1"/>
          </p:nvPr>
        </p:nvSpPr>
        <p:spPr>
          <a:xfrm>
            <a:off x="457200" y="1183005"/>
            <a:ext cx="8229600" cy="3600986"/>
          </a:xfrm>
        </p:spPr>
        <p:txBody>
          <a:bodyPr/>
          <a:lstStyle/>
          <a:p>
            <a:r>
              <a:rPr lang="en-US" b="1" dirty="0"/>
              <a:t>Define Routes</a:t>
            </a:r>
            <a:r>
              <a:rPr lang="en-US" dirty="0"/>
              <a:t>: Specify the start and end points for each route between selected Indian cities.</a:t>
            </a:r>
          </a:p>
          <a:p>
            <a:r>
              <a:rPr lang="en-US" b="1" dirty="0"/>
              <a:t>Generate Toll Locations</a:t>
            </a:r>
            <a:r>
              <a:rPr lang="en-US" dirty="0"/>
              <a:t>: Use a function to create random toll locations along each route, ensuring varied and realistic toll placement.</a:t>
            </a:r>
          </a:p>
          <a:p>
            <a:r>
              <a:rPr lang="en-US" b="1" dirty="0"/>
              <a:t>Calculate Metrics</a:t>
            </a:r>
            <a:r>
              <a:rPr lang="en-US" dirty="0"/>
              <a:t>: Compute the total distance of the route, including all toll detours. Generate random toll charges for each toll point and estimate the total toll expenses.</a:t>
            </a:r>
          </a:p>
          <a:p>
            <a:r>
              <a:rPr lang="en-US" b="1" dirty="0"/>
              <a:t>Simulate Vehicle Traffic</a:t>
            </a:r>
            <a:r>
              <a:rPr lang="en-US" dirty="0"/>
              <a:t>: Estimate the total number of vehicles that will pass through the tolls on each route, simulating realistic traffic flow.</a:t>
            </a:r>
          </a:p>
          <a:p>
            <a:r>
              <a:rPr lang="en-US" b="1" dirty="0"/>
              <a:t>Map Visualization</a:t>
            </a:r>
            <a:r>
              <a:rPr lang="en-US" dirty="0"/>
              <a:t>: Create an interactive Folium map, adding markers for start and end points, toll locations, and displaying the route with detailed information popups.</a:t>
            </a:r>
          </a:p>
          <a:p>
            <a:r>
              <a:rPr lang="en-US" b="1" dirty="0"/>
              <a:t>Display and Save Map</a:t>
            </a:r>
            <a:r>
              <a:rPr lang="en-US" dirty="0"/>
              <a:t>: Display the interactive map in a browser and save it as an HTML file for easy sharing and access.</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173" rIns="0" bIns="0" rtlCol="0">
            <a:spAutoFit/>
          </a:bodyPr>
          <a:lstStyle/>
          <a:p>
            <a:pPr marL="69850">
              <a:lnSpc>
                <a:spcPct val="100000"/>
              </a:lnSpc>
              <a:spcBef>
                <a:spcPts val="105"/>
              </a:spcBef>
            </a:pPr>
            <a:r>
              <a:rPr spc="-10" dirty="0"/>
              <a:t>Technologies</a:t>
            </a:r>
            <a:r>
              <a:rPr spc="-300" dirty="0"/>
              <a:t> </a:t>
            </a:r>
            <a:r>
              <a:rPr spc="-20" dirty="0"/>
              <a:t>used</a:t>
            </a:r>
          </a:p>
        </p:txBody>
      </p:sp>
      <p:sp>
        <p:nvSpPr>
          <p:cNvPr id="3" name="Text Placeholder 2"/>
          <p:cNvSpPr>
            <a:spLocks noGrp="1"/>
          </p:cNvSpPr>
          <p:nvPr>
            <p:ph type="body" idx="1"/>
          </p:nvPr>
        </p:nvSpPr>
        <p:spPr>
          <a:xfrm>
            <a:off x="457200" y="1183005"/>
            <a:ext cx="8229600" cy="3046988"/>
          </a:xfrm>
        </p:spPr>
        <p:txBody>
          <a:bodyPr/>
          <a:lstStyle/>
          <a:p>
            <a:r>
              <a:rPr lang="en-US" b="1" dirty="0"/>
              <a:t>Python</a:t>
            </a:r>
            <a:r>
              <a:rPr lang="en-US" dirty="0"/>
              <a:t>: The core programming language used for the project, providing a versatile and powerful environment for development.</a:t>
            </a:r>
          </a:p>
          <a:p>
            <a:r>
              <a:rPr lang="en-US" b="1" dirty="0"/>
              <a:t>Folium</a:t>
            </a:r>
            <a:r>
              <a:rPr lang="en-US" dirty="0"/>
              <a:t>: A Python library used to create interactive maps, allowing for the visualization of routes and toll locations.</a:t>
            </a:r>
          </a:p>
          <a:p>
            <a:r>
              <a:rPr lang="en-US" b="1" dirty="0" err="1"/>
              <a:t>Geopy</a:t>
            </a:r>
            <a:r>
              <a:rPr lang="en-US" dirty="0"/>
              <a:t>: A Python library used for geographical calculations, such as computing distances between GPS coordinates.</a:t>
            </a:r>
          </a:p>
          <a:p>
            <a:r>
              <a:rPr lang="en-US" b="1" dirty="0"/>
              <a:t>Random</a:t>
            </a:r>
            <a:r>
              <a:rPr lang="en-US" dirty="0"/>
              <a:t>: Python's built-in random module is used to generate random toll locations and charges, simulating realistic toll placements.</a:t>
            </a:r>
          </a:p>
          <a:p>
            <a:r>
              <a:rPr lang="en-US" b="1" dirty="0"/>
              <a:t>HTML</a:t>
            </a:r>
            <a:r>
              <a:rPr lang="en-US" dirty="0"/>
              <a:t>: Used to save and display the interactive map generated by Folium, making it accessible through a web browser.</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6331" rIns="0" bIns="0" rtlCol="0">
            <a:spAutoFit/>
          </a:bodyPr>
          <a:lstStyle/>
          <a:p>
            <a:pPr marL="73660">
              <a:lnSpc>
                <a:spcPct val="100000"/>
              </a:lnSpc>
              <a:spcBef>
                <a:spcPts val="105"/>
              </a:spcBef>
            </a:pPr>
            <a:r>
              <a:rPr spc="-10" dirty="0"/>
              <a:t>Conclusion</a:t>
            </a:r>
          </a:p>
        </p:txBody>
      </p:sp>
      <p:sp>
        <p:nvSpPr>
          <p:cNvPr id="3" name="Text Placeholder 2"/>
          <p:cNvSpPr>
            <a:spLocks noGrp="1"/>
          </p:cNvSpPr>
          <p:nvPr>
            <p:ph type="body" idx="1"/>
          </p:nvPr>
        </p:nvSpPr>
        <p:spPr>
          <a:xfrm>
            <a:off x="457200" y="1183005"/>
            <a:ext cx="8229600" cy="2215991"/>
          </a:xfrm>
        </p:spPr>
        <p:txBody>
          <a:bodyPr/>
          <a:lstStyle/>
          <a:p>
            <a:r>
              <a:rPr lang="en-US" dirty="0"/>
              <a:t>The GPS Toll-based System Simulation project leverages Python's capabilities alongside libraries like Folium and </a:t>
            </a:r>
            <a:r>
              <a:rPr lang="en-US" dirty="0" err="1"/>
              <a:t>Geopy</a:t>
            </a:r>
            <a:r>
              <a:rPr lang="en-US" dirty="0"/>
              <a:t> to create an interactive map displaying routes between Indian cities. By simulating random toll locations, calculating distances, estimating toll charges, and simulating vehicle traffic, the project offers a comprehensive visualization of toll-based travel scenarios. This approach not only aids in route planning but also demonstrates the potential for dynamic toll management systems to optimize traffic flow and enhance commuter experience.</a:t>
            </a:r>
            <a:endParaRPr lang="en-IN" dirty="0"/>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TotalTime>
  <Words>561</Words>
  <Application>Microsoft Office PowerPoint</Application>
  <PresentationFormat>On-screen Show (16:9)</PresentationFormat>
  <Paragraphs>28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Problem Statement</vt:lpstr>
      <vt:lpstr>Unique Idea Brief (Solution)</vt:lpstr>
      <vt:lpstr>Features Offered</vt:lpstr>
      <vt:lpstr>Process flow</vt:lpstr>
      <vt:lpstr>Technologies used</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Ajeya Krishna</dc:creator>
  <cp:lastModifiedBy>ismail - [2010]</cp:lastModifiedBy>
  <cp:revision>3</cp:revision>
  <dcterms:created xsi:type="dcterms:W3CDTF">2024-07-11T14:12:59Z</dcterms:created>
  <dcterms:modified xsi:type="dcterms:W3CDTF">2024-07-11T15:14:59Z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2024-07-11T00:00:00Z</vt:filetime>
  </property>
  <property fmtid="{D5CDD505-2E9C-101B-9397-08002B2CF9AE}" pid="5" name="Producer">
    <vt:lpwstr>Microsoft® PowerPoint® 2021</vt:lpwstr>
  </property>
</Properties>
</file>