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3" r:id="rId4"/>
    <p:sldId id="266" r:id="rId5"/>
    <p:sldId id="267" r:id="rId6"/>
    <p:sldId id="268" r:id="rId7"/>
    <p:sldId id="262" r:id="rId8"/>
    <p:sldId id="27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Data acquisition and wrangling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2969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Rutuja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Gawas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Name: </a:t>
            </a:r>
            <a:r>
              <a:rPr lang="en-I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NextHikes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Solutions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Name: </a:t>
            </a:r>
            <a:r>
              <a:rPr lang="en-US" dirty="0"/>
              <a:t>Data acquisition and wrangling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2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5F78-6D25-A918-48F8-D6891BBF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data_season=data_season.sort_values(by='instant')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24935-DA94-2C42-98D9-0872A906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63" y="2103438"/>
            <a:ext cx="9992673" cy="3932237"/>
          </a:xfr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FC00FF9-4F19-090E-CF75-40B2CB486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7" y="764302"/>
            <a:ext cx="10058399" cy="53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#UPLOADED DATASET1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FEA5F-F9DA-D932-A576-E2209019D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054" y="2103438"/>
            <a:ext cx="7369891" cy="3932237"/>
          </a:xfrm>
        </p:spPr>
      </p:pic>
    </p:spTree>
    <p:extLst>
      <p:ext uri="{BB962C8B-B14F-4D97-AF65-F5344CB8AC3E}">
        <p14:creationId xmlns:p14="http://schemas.microsoft.com/office/powerpoint/2010/main" val="37640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675-0A3D-DEAB-D09F-B10F390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#CHART#DATASET 1		</a:t>
            </a:r>
            <a:br>
              <a:rPr lang="en-US" dirty="0"/>
            </a:br>
            <a:endParaRPr lang="en-US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F134C1-1764-57D6-DD2B-ADF878D3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158" y="2103438"/>
            <a:ext cx="7459684" cy="3932237"/>
          </a:xfrm>
        </p:spPr>
      </p:pic>
    </p:spTree>
    <p:extLst>
      <p:ext uri="{BB962C8B-B14F-4D97-AF65-F5344CB8AC3E}">
        <p14:creationId xmlns:p14="http://schemas.microsoft.com/office/powerpoint/2010/main" val="285276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3B1C15-FC33-8658-AEAD-8471601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#UPLOADED DATASET2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BD6F6-16D6-2B57-15FB-5BA401EDE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81" y="2103438"/>
            <a:ext cx="8106029" cy="3932237"/>
          </a:xfrm>
        </p:spPr>
      </p:pic>
    </p:spTree>
    <p:extLst>
      <p:ext uri="{BB962C8B-B14F-4D97-AF65-F5344CB8AC3E}">
        <p14:creationId xmlns:p14="http://schemas.microsoft.com/office/powerpoint/2010/main" val="360569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02F9-0291-BFA1-6898-546C57A5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 #MERGED DATASET1 AND DATASET2 WITH INNER JOIN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86BD158-1E4E-7DE8-3ADA-6F43F56DB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530" y="2103438"/>
            <a:ext cx="8230939" cy="3932237"/>
          </a:xfrm>
        </p:spPr>
      </p:pic>
    </p:spTree>
    <p:extLst>
      <p:ext uri="{BB962C8B-B14F-4D97-AF65-F5344CB8AC3E}">
        <p14:creationId xmlns:p14="http://schemas.microsoft.com/office/powerpoint/2010/main" val="22304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3C53-0A2E-DCB7-0131-14F4E4EE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#UPLOADED DATASET 3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649802-1F26-8B67-8AD5-94709B46F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75" y="2103438"/>
            <a:ext cx="8949650" cy="3932237"/>
          </a:xfrm>
        </p:spPr>
      </p:pic>
    </p:spTree>
    <p:extLst>
      <p:ext uri="{BB962C8B-B14F-4D97-AF65-F5344CB8AC3E}">
        <p14:creationId xmlns:p14="http://schemas.microsoft.com/office/powerpoint/2010/main" val="17636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DA1E-9FE3-2BB2-D3DA-D46D8FEA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644"/>
            <a:ext cx="9894711" cy="17545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pd.concat</a:t>
            </a:r>
            <a:r>
              <a:rPr lang="en-US" dirty="0"/>
              <a:t>([merged_df, df3])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1F1295-D89F-6362-C2E7-6D7893758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456" y="2103438"/>
            <a:ext cx="9877088" cy="3932237"/>
          </a:xfrm>
        </p:spPr>
      </p:pic>
    </p:spTree>
    <p:extLst>
      <p:ext uri="{BB962C8B-B14F-4D97-AF65-F5344CB8AC3E}">
        <p14:creationId xmlns:p14="http://schemas.microsoft.com/office/powerpoint/2010/main" val="33912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83D-3300-0730-4CE7-1A56D44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data_season</a:t>
            </a:r>
            <a:r>
              <a:rPr lang="en-US" dirty="0"/>
              <a:t>=</a:t>
            </a:r>
            <a:r>
              <a:rPr lang="en-US" dirty="0" err="1"/>
              <a:t>data_season.sort_values</a:t>
            </a:r>
            <a:r>
              <a:rPr lang="en-US" dirty="0"/>
              <a:t>(by='instant')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4ACC10-F568-0CA2-7BB9-D6DC0C14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63" y="2103438"/>
            <a:ext cx="9992673" cy="3932237"/>
          </a:xfrm>
        </p:spPr>
      </p:pic>
    </p:spTree>
    <p:extLst>
      <p:ext uri="{BB962C8B-B14F-4D97-AF65-F5344CB8AC3E}">
        <p14:creationId xmlns:p14="http://schemas.microsoft.com/office/powerpoint/2010/main" val="28011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#CHART#COMBINE_ALL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E532DE-9339-8602-2DF2-365DF8BCA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31" y="2103438"/>
            <a:ext cx="8882741" cy="3932237"/>
          </a:xfrm>
        </p:spPr>
      </p:pic>
    </p:spTree>
    <p:extLst>
      <p:ext uri="{BB962C8B-B14F-4D97-AF65-F5344CB8AC3E}">
        <p14:creationId xmlns:p14="http://schemas.microsoft.com/office/powerpoint/2010/main" val="9111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528</TotalTime>
  <Words>102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Data acquisition and wrangling</vt:lpstr>
      <vt:lpstr>#UPLOADED DATASET1</vt:lpstr>
      <vt:lpstr>#CHART#DATASET 1   </vt:lpstr>
      <vt:lpstr>#UPLOADED DATASET2</vt:lpstr>
      <vt:lpstr># #MERGED DATASET1 AND DATASET2 WITH INNER JOIN</vt:lpstr>
      <vt:lpstr>#UPLOADED DATASET 3 </vt:lpstr>
      <vt:lpstr> pd.concat([merged_df, df3])   </vt:lpstr>
      <vt:lpstr>data_season=data_season.sort_values(by='instant')</vt:lpstr>
      <vt:lpstr>#CHART#COMBINE_ALL DATASET</vt:lpstr>
      <vt:lpstr>data_season=data_season.sort_values(by='instant')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ROSHAN</dc:creator>
  <cp:lastModifiedBy>Rutuja Accounts Builtrite</cp:lastModifiedBy>
  <cp:revision>22</cp:revision>
  <dcterms:created xsi:type="dcterms:W3CDTF">2025-04-28T13:20:57Z</dcterms:created>
  <dcterms:modified xsi:type="dcterms:W3CDTF">2025-06-10T14:24:59Z</dcterms:modified>
</cp:coreProperties>
</file>