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3" r:id="rId4"/>
    <p:sldId id="266" r:id="rId5"/>
    <p:sldId id="267" r:id="rId6"/>
    <p:sldId id="268" r:id="rId7"/>
    <p:sldId id="262" r:id="rId8"/>
    <p:sldId id="270" r:id="rId9"/>
    <p:sldId id="261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Exploratory data analysis </a:t>
            </a:r>
            <a:br>
              <a:rPr lang="en-US" sz="3200" dirty="0"/>
            </a:br>
            <a:r>
              <a:rPr lang="en-US" sz="3200" dirty="0"/>
              <a:t>real estate pricing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72969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: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Rutuja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Gawas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 Name: </a:t>
            </a:r>
            <a:r>
              <a:rPr lang="en-I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NextHikes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Solutions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Name: </a:t>
            </a:r>
            <a:endParaRPr lang="en-US" dirty="0"/>
          </a:p>
          <a:p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Exploratory Data Analysis (EDA) for Real Estate Pricing</a:t>
            </a:r>
            <a:endParaRPr lang="en-IN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582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4B73B3-C941-FF33-AE25-DA801B75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 between year the house sold and Sales price using median value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DD90A1-2633-8533-60E2-A95AD1B5F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464" y="2092680"/>
            <a:ext cx="8713071" cy="3932237"/>
          </a:xfrm>
        </p:spPr>
      </p:pic>
    </p:spTree>
    <p:extLst>
      <p:ext uri="{BB962C8B-B14F-4D97-AF65-F5344CB8AC3E}">
        <p14:creationId xmlns:p14="http://schemas.microsoft.com/office/powerpoint/2010/main" val="69497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5F78-6D25-A918-48F8-D6891BBF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data_season=data_season.sort_values(by='instant')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24935-DA94-2C42-98D9-0872A9064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663" y="2103438"/>
            <a:ext cx="9992673" cy="3932237"/>
          </a:xfr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FC00FF9-4F19-090E-CF75-40B2CB486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7" y="764302"/>
            <a:ext cx="10058399" cy="53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#UPLOADED DATASET</a:t>
            </a:r>
            <a:endParaRPr lang="en-IN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762614-2F73-D4C4-2A94-701BA2D20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050" y="2103438"/>
            <a:ext cx="10039899" cy="3932237"/>
          </a:xfrm>
        </p:spPr>
      </p:pic>
    </p:spTree>
    <p:extLst>
      <p:ext uri="{BB962C8B-B14F-4D97-AF65-F5344CB8AC3E}">
        <p14:creationId xmlns:p14="http://schemas.microsoft.com/office/powerpoint/2010/main" val="376403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675-0A3D-DEAB-D09F-B10F3905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#CLEANING DATA	</a:t>
            </a:r>
            <a:br>
              <a:rPr lang="en-US" dirty="0"/>
            </a:br>
            <a:endParaRPr lang="en-US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4DF5CA-DAFC-4EA3-F68E-C960F1CE3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971" y="1812982"/>
            <a:ext cx="8937247" cy="4259810"/>
          </a:xfrm>
        </p:spPr>
      </p:pic>
    </p:spTree>
    <p:extLst>
      <p:ext uri="{BB962C8B-B14F-4D97-AF65-F5344CB8AC3E}">
        <p14:creationId xmlns:p14="http://schemas.microsoft.com/office/powerpoint/2010/main" val="285276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43B1C15-FC33-8658-AEAD-84716012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292" y="727627"/>
            <a:ext cx="4092711" cy="1645920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#Univariate Analysis </a:t>
            </a:r>
            <a:br>
              <a:rPr lang="en-US" sz="3700" dirty="0"/>
            </a:br>
            <a:r>
              <a:rPr lang="en-US" sz="3700" dirty="0"/>
              <a:t>#SALES PRICE FOR HOUSE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2B2BC-E4B7-CFD3-D8D9-A6C40ACF2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2460232"/>
            <a:ext cx="5210841" cy="248817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BCAADE-ACB0-3FDD-BBCD-71B59A10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444" y="2538919"/>
            <a:ext cx="3877559" cy="3496120"/>
          </a:xfrm>
        </p:spPr>
        <p:txBody>
          <a:bodyPr>
            <a:normAutofit/>
          </a:bodyPr>
          <a:lstStyle/>
          <a:p>
            <a:r>
              <a:rPr lang="en-US" dirty="0"/>
              <a:t>Utilize Histogram for Sales price of house</a:t>
            </a:r>
          </a:p>
          <a:p>
            <a:r>
              <a:rPr lang="en-US" dirty="0"/>
              <a:t>Between 100000 to 200000 more house are sold</a:t>
            </a:r>
          </a:p>
        </p:txBody>
      </p:sp>
    </p:spTree>
    <p:extLst>
      <p:ext uri="{BB962C8B-B14F-4D97-AF65-F5344CB8AC3E}">
        <p14:creationId xmlns:p14="http://schemas.microsoft.com/office/powerpoint/2010/main" val="360569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02F9-0291-BFA1-6898-546C57A5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#KERNAL DENSITY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7C077D-E13D-9CB2-C564-D8DB0DD8E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609" y="1565226"/>
            <a:ext cx="9310431" cy="4804964"/>
          </a:xfrm>
        </p:spPr>
      </p:pic>
    </p:spTree>
    <p:extLst>
      <p:ext uri="{BB962C8B-B14F-4D97-AF65-F5344CB8AC3E}">
        <p14:creationId xmlns:p14="http://schemas.microsoft.com/office/powerpoint/2010/main" val="223045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3C53-0A2E-DCB7-0131-14F4E4EE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#BOXPLOT 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C16B9D-FD25-945F-7ABD-4FDA6286E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17" y="2304205"/>
            <a:ext cx="4414438" cy="226239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A0E1C9-BC3B-7F90-74E1-186AECCD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Utilize Histogram for Sales price of house</a:t>
            </a:r>
          </a:p>
          <a:p>
            <a:r>
              <a:rPr lang="en-US" dirty="0"/>
              <a:t>Between 100000 to 200000 more house are sold</a:t>
            </a:r>
          </a:p>
          <a:p>
            <a:r>
              <a:rPr lang="en-US" dirty="0"/>
              <a:t>There are some Outliers showing sales price above 700000</a:t>
            </a:r>
          </a:p>
        </p:txBody>
      </p:sp>
    </p:spTree>
    <p:extLst>
      <p:ext uri="{BB962C8B-B14F-4D97-AF65-F5344CB8AC3E}">
        <p14:creationId xmlns:p14="http://schemas.microsoft.com/office/powerpoint/2010/main" val="17636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DA1E-9FE3-2BB2-D3DA-D46D8FEA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861" y="473336"/>
            <a:ext cx="8970085" cy="76707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E701BA-1F4C-FCDD-6940-3A5833065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680" y="1430768"/>
            <a:ext cx="10862487" cy="4604908"/>
          </a:xfrm>
        </p:spPr>
      </p:pic>
    </p:spTree>
    <p:extLst>
      <p:ext uri="{BB962C8B-B14F-4D97-AF65-F5344CB8AC3E}">
        <p14:creationId xmlns:p14="http://schemas.microsoft.com/office/powerpoint/2010/main" val="339121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883D-3300-0730-4CE7-1A56D448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dirty="0"/>
              <a:t>#Skewness of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9EBF77-CB5E-ECDC-22EB-EA110AAD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327" b="-1"/>
          <a:stretch>
            <a:fillRect/>
          </a:stretch>
        </p:blipFill>
        <p:spPr>
          <a:xfrm>
            <a:off x="407432" y="419292"/>
            <a:ext cx="5522976" cy="605332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BB32FC-5003-A73A-EA67-59283B78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dirty="0"/>
              <a:t>Minimum &amp; Maximum Sales Price are Outliers</a:t>
            </a:r>
          </a:p>
          <a:p>
            <a:r>
              <a:rPr lang="en-US" dirty="0"/>
              <a:t>Data is Skew towards Right side</a:t>
            </a:r>
          </a:p>
        </p:txBody>
      </p:sp>
    </p:spTree>
    <p:extLst>
      <p:ext uri="{BB962C8B-B14F-4D97-AF65-F5344CB8AC3E}">
        <p14:creationId xmlns:p14="http://schemas.microsoft.com/office/powerpoint/2010/main" val="280113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SCATTERPLOT#MULTICOLUMN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949D9E-8624-ED4E-CF4D-03144DA9D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730" y="2014194"/>
            <a:ext cx="9514540" cy="3932237"/>
          </a:xfrm>
        </p:spPr>
      </p:pic>
    </p:spTree>
    <p:extLst>
      <p:ext uri="{BB962C8B-B14F-4D97-AF65-F5344CB8AC3E}">
        <p14:creationId xmlns:p14="http://schemas.microsoft.com/office/powerpoint/2010/main" val="91116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721</TotalTime>
  <Words>147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Garamond</vt:lpstr>
      <vt:lpstr>Savon</vt:lpstr>
      <vt:lpstr>Exploratory data analysis  real estate pricing</vt:lpstr>
      <vt:lpstr>#UPLOADED DATASET</vt:lpstr>
      <vt:lpstr>#CLEANING DATA  </vt:lpstr>
      <vt:lpstr>#Univariate Analysis  #SALES PRICE FOR HOUSE</vt:lpstr>
      <vt:lpstr>#KERNAL DENSITY ANALYSIS</vt:lpstr>
      <vt:lpstr>#BOXPLOT  </vt:lpstr>
      <vt:lpstr>    </vt:lpstr>
      <vt:lpstr>#Skewness of DATA</vt:lpstr>
      <vt:lpstr>SCATTERPLOT#MULTICOLUMN</vt:lpstr>
      <vt:lpstr>Relation between year the house sold and Sales price using median value </vt:lpstr>
      <vt:lpstr>data_season=data_season.sort_values(by='instant')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ROSHAN</dc:creator>
  <cp:lastModifiedBy>Rutuja Accounts Builtrite</cp:lastModifiedBy>
  <cp:revision>27</cp:revision>
  <dcterms:created xsi:type="dcterms:W3CDTF">2025-04-28T13:20:57Z</dcterms:created>
  <dcterms:modified xsi:type="dcterms:W3CDTF">2025-07-11T16:33:18Z</dcterms:modified>
</cp:coreProperties>
</file>