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63" r:id="rId4"/>
    <p:sldId id="266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5PfbC5ld-Q?si=YBkOhperjwv8H01x" TargetMode="External"/><Relationship Id="rId2" Type="http://schemas.openxmlformats.org/officeDocument/2006/relationships/hyperlink" Target="https://youtu.be/tdqUPsDbLLc?si=95yFfMjSDV0Rmms_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calculator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729693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: </a:t>
            </a:r>
            <a:r>
              <a:rPr lang="en-US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Rutuja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Gawas</a:t>
            </a:r>
          </a:p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Organization Name: </a:t>
            </a:r>
            <a:r>
              <a:rPr lang="en-I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NextHikes</a:t>
            </a:r>
            <a:r>
              <a:rPr lang="en-I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</a:t>
            </a:r>
            <a:r>
              <a:rPr lang="en-I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Solutions</a:t>
            </a:r>
          </a:p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Name: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Calculator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82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IMPORTANCE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successfully created the basic calculator as explained during the sessions. This project has helped me better understand the concepts and I am excited about the skills I'm developing in this new role.</a:t>
            </a:r>
          </a:p>
          <a:p>
            <a:endParaRPr lang="en-US" dirty="0"/>
          </a:p>
          <a:p>
            <a:r>
              <a:rPr lang="en-US" dirty="0"/>
              <a:t>My calculator is a simple electronic device that performs basic arithmetic operations including addition, subtraction, multiplication, and division, that functions are created</a:t>
            </a:r>
          </a:p>
          <a:p>
            <a:endParaRPr lang="en-US" dirty="0"/>
          </a:p>
          <a:p>
            <a:r>
              <a:rPr lang="en-US" dirty="0"/>
              <a:t>Also My calculator will also have a clear (C) button that allows you to reset.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03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438675-0A3D-DEAB-D09F-B10F3905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35F755-5CCB-38AD-25D9-E2E91BCC0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 wanted to share my recent experiences with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Tkinter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GUI development. As the name suggests, it's quite intuitive and user-friendly, making it an interesting choice for my project.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**User-Friendly**: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Tkinter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easy to learn for beginners who are just starting with GUI programming in Python.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**Cross-Platform Compatibility**: Applications built with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Tkinter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 run on different platforms, including Windows, macOS, and Linux, without requiring major changes.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**Built-in Features**: It comes with a range of pre-built widgets like buttons, menus, text boxes, and labels, which can help speed up development.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**Extensive Documentation**: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Tkinter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has comprehensive documentation and a supportive community, which makes it easier to find help and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6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3D313DF-FFDD-B342-22DF-9665DC76C5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B23207A-5432-246C-CFCB-F0454EBD03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https://youtu.be/tdqUPsDbLLc?si=95yFfMjSDV0Rmms_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https://youtu.be/F5PfbC5ld-Q?si=YBkOhperjwv8H01x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https://youtu.be/KfpkudKkGzY?si=iPdatbNqaDUG7f6G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0616764-AC8E-2B92-4525-69B8A2FDF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calci</a:t>
            </a:r>
            <a:endParaRPr lang="en-US" dirty="0"/>
          </a:p>
        </p:txBody>
      </p:sp>
      <p:pic>
        <p:nvPicPr>
          <p:cNvPr id="7" name="Content Placeholder 4" descr="A screenshot of a calculator&#10;&#10;AI-generated content may be incorrect.">
            <a:extLst>
              <a:ext uri="{FF2B5EF4-FFF2-40B4-BE49-F238E27FC236}">
                <a16:creationId xmlns="" xmlns:a16="http://schemas.microsoft.com/office/drawing/2014/main" id="{0C2B8627-1283-8B66-D73E-E924AE52FDD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848670" y="2755900"/>
            <a:ext cx="4124130" cy="3200400"/>
          </a:xfrm>
        </p:spPr>
      </p:pic>
      <p:sp>
        <p:nvSpPr>
          <p:cNvPr id="9" name="Title 8">
            <a:extLst>
              <a:ext uri="{FF2B5EF4-FFF2-40B4-BE49-F238E27FC236}">
                <a16:creationId xmlns="" xmlns:a16="http://schemas.microsoft.com/office/drawing/2014/main" id="{C43B1C15-FC33-8658-AEAD-847160122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854" y="484303"/>
            <a:ext cx="10643027" cy="137139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REFERENCE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9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3DDA1E-9FE3-2BB2-D3DA-D46D8FEAF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499AE0-D324-24AE-0444-235E07EB8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1D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In </a:t>
            </a:r>
            <a:r>
              <a:rPr lang="en-US" sz="2000" b="0" i="0" dirty="0" smtClean="0">
                <a:solidFill>
                  <a:srgbClr val="001D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today’s </a:t>
            </a:r>
            <a:r>
              <a:rPr lang="en-US" sz="2000" b="0" i="0" dirty="0">
                <a:solidFill>
                  <a:srgbClr val="001D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world with AI its quite easy to do accomplish the </a:t>
            </a:r>
            <a:r>
              <a:rPr lang="en-US" sz="2000" dirty="0">
                <a:solidFill>
                  <a:srgbClr val="001D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task. Though I gone through many videos and got the idea how to accomplish this project. </a:t>
            </a:r>
            <a:r>
              <a:rPr lang="en-US" sz="2000" b="0" i="0" dirty="0">
                <a:solidFill>
                  <a:srgbClr val="001D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I consider this project as "positive challenge "aiming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 to learn, grow, and improve</a:t>
            </a:r>
            <a:r>
              <a:rPr lang="en-US" sz="2000" b="0" i="0" dirty="0">
                <a:solidFill>
                  <a:srgbClr val="001D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.</a:t>
            </a:r>
            <a:br>
              <a:rPr lang="en-US" sz="2000" b="0" i="0" dirty="0">
                <a:solidFill>
                  <a:srgbClr val="001D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</a:br>
            <a:r>
              <a:rPr lang="en-US" sz="2000" b="0" i="0" dirty="0">
                <a:solidFill>
                  <a:srgbClr val="001D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/>
            </a:r>
            <a:br>
              <a:rPr lang="en-US" sz="2000" b="0" i="0" dirty="0">
                <a:solidFill>
                  <a:srgbClr val="001D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</a:br>
            <a:r>
              <a:rPr lang="en-US" sz="2000" b="0" i="0" dirty="0">
                <a:solidFill>
                  <a:srgbClr val="001D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Definitely this projects will </a:t>
            </a:r>
            <a:r>
              <a:rPr lang="en-US" sz="20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encourage individuals to step outside their comfort zones and develop new skills or expand their knowledge</a:t>
            </a:r>
            <a:r>
              <a:rPr lang="en-US" sz="2000" b="0" i="0" dirty="0">
                <a:solidFill>
                  <a:srgbClr val="545D7E"/>
                </a:solidFill>
                <a:effectLst/>
                <a:latin typeface="Google Sans"/>
              </a:rPr>
              <a:t>. </a:t>
            </a:r>
            <a:br>
              <a:rPr lang="en-US" sz="2000" b="0" i="0" dirty="0">
                <a:solidFill>
                  <a:srgbClr val="545D7E"/>
                </a:solidFill>
                <a:effectLst/>
                <a:latin typeface="Google Sans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121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18" y="642594"/>
            <a:ext cx="10058399" cy="5329396"/>
          </a:xfrm>
        </p:spPr>
      </p:pic>
    </p:spTree>
    <p:extLst>
      <p:ext uri="{BB962C8B-B14F-4D97-AF65-F5344CB8AC3E}">
        <p14:creationId xmlns:p14="http://schemas.microsoft.com/office/powerpoint/2010/main" val="91116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434</TotalTime>
  <Words>305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Abadi Extra Light</vt:lpstr>
      <vt:lpstr>Century Gothic</vt:lpstr>
      <vt:lpstr>Garamond</vt:lpstr>
      <vt:lpstr>Google Sans</vt:lpstr>
      <vt:lpstr>Savon</vt:lpstr>
      <vt:lpstr>calculator</vt:lpstr>
      <vt:lpstr>IMPORTANCE OF PROJECT</vt:lpstr>
      <vt:lpstr>LIBRARY</vt:lpstr>
      <vt:lpstr>REFERENCE USED</vt:lpstr>
      <vt:lpstr>CHALLENGES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ROSHAN</dc:creator>
  <cp:lastModifiedBy>ROSHAN</cp:lastModifiedBy>
  <cp:revision>14</cp:revision>
  <dcterms:created xsi:type="dcterms:W3CDTF">2025-04-28T13:20:57Z</dcterms:created>
  <dcterms:modified xsi:type="dcterms:W3CDTF">2025-05-07T14:39:55Z</dcterms:modified>
</cp:coreProperties>
</file>