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1T21:04:41.61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User Interface Mockup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2800"/>
              <a:t>Job Tracking System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Login Page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624705" y="2132965"/>
            <a:ext cx="2941955" cy="4044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893945" y="3849370"/>
            <a:ext cx="240792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 Name</a:t>
            </a:r>
            <a:endParaRPr lang="en-IN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4893945" y="4597400"/>
            <a:ext cx="2406650" cy="588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Password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892675" y="2274570"/>
            <a:ext cx="2407285" cy="52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Sonata Job Tracking System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Outlook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   Menu                                                                               Notification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Task Details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4469130" y="1890395"/>
            <a:ext cx="3150235" cy="422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Equal 4"/>
          <p:cNvSpPr/>
          <p:nvPr/>
        </p:nvSpPr>
        <p:spPr>
          <a:xfrm>
            <a:off x="4469130" y="1826260"/>
            <a:ext cx="407670" cy="2609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4469130" y="1960245"/>
            <a:ext cx="407670" cy="318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4618355" y="2884805"/>
            <a:ext cx="2851785" cy="61150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9" name="Oval Callout 8"/>
          <p:cNvSpPr/>
          <p:nvPr/>
        </p:nvSpPr>
        <p:spPr>
          <a:xfrm>
            <a:off x="7047230" y="1960245"/>
            <a:ext cx="422910" cy="2730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470140" y="2087245"/>
            <a:ext cx="162433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54985" y="2124710"/>
            <a:ext cx="134112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95295" y="3182620"/>
            <a:ext cx="13862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Menu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    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4589780" y="2049780"/>
            <a:ext cx="3025775" cy="4054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Equal 4"/>
          <p:cNvSpPr/>
          <p:nvPr/>
        </p:nvSpPr>
        <p:spPr>
          <a:xfrm>
            <a:off x="4589780" y="2049780"/>
            <a:ext cx="407035" cy="34861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4589780" y="2228850"/>
            <a:ext cx="406400" cy="3657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4679315" y="2594610"/>
            <a:ext cx="2122170" cy="3375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784090" y="3016885"/>
            <a:ext cx="1911350" cy="226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Create Task</a:t>
            </a:r>
            <a:endParaRPr lang="en-IN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4784090" y="3862705"/>
            <a:ext cx="1911985" cy="273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Completed Task</a:t>
            </a:r>
            <a:endParaRPr lang="en-IN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4784090" y="4293870"/>
            <a:ext cx="1911350" cy="252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Pending Task</a:t>
            </a:r>
            <a:endParaRPr lang="en-IN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4784090" y="4704080"/>
            <a:ext cx="1539875" cy="2686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LogOut</a:t>
            </a:r>
            <a:endParaRPr lang="en-I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4784090" y="3439795"/>
            <a:ext cx="1911350" cy="226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Bookmarked Task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 Details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627880" y="1967230"/>
            <a:ext cx="3277870" cy="406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737100" y="2869565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44210" y="2840355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737100" y="3734435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737100" y="4442460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737100" y="5284470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744210" y="3681095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 </a:t>
            </a:r>
            <a:endParaRPr lang="en-IN" alt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744210" y="4413250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5715000" y="5255260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5243195" y="2110105"/>
            <a:ext cx="2632710" cy="49149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Search Task</a:t>
            </a:r>
            <a:endParaRPr lang="en-IN" altLang="en-US"/>
          </a:p>
        </p:txBody>
      </p:sp>
      <p:sp>
        <p:nvSpPr>
          <p:cNvPr id="15" name="Equal 14"/>
          <p:cNvSpPr/>
          <p:nvPr/>
        </p:nvSpPr>
        <p:spPr>
          <a:xfrm>
            <a:off x="4627880" y="2110105"/>
            <a:ext cx="474345" cy="339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inus 15"/>
          <p:cNvSpPr/>
          <p:nvPr/>
        </p:nvSpPr>
        <p:spPr>
          <a:xfrm>
            <a:off x="4627880" y="2318385"/>
            <a:ext cx="474345" cy="28321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Presentation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Mockup </dc:title>
  <dc:creator/>
  <cp:lastModifiedBy>HP</cp:lastModifiedBy>
  <cp:revision>1</cp:revision>
  <dcterms:created xsi:type="dcterms:W3CDTF">2021-08-21T15:37:19Z</dcterms:created>
  <dcterms:modified xsi:type="dcterms:W3CDTF">2021-08-21T15:37:20Z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