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1T21:04:41.617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/>
              <a:t>User Interface Mockup</a:t>
            </a:r>
            <a:br>
              <a:rPr lang="en-IN" altLang="en-US" dirty="0"/>
            </a:b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altLang="en-US" sz="2800"/>
              <a:t>Job Tracking System</a:t>
            </a:r>
            <a:endParaRPr lang="en-IN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Login Page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624705" y="2132965"/>
            <a:ext cx="2941955" cy="4044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Flowchart: Alternate Process 4"/>
          <p:cNvSpPr/>
          <p:nvPr/>
        </p:nvSpPr>
        <p:spPr>
          <a:xfrm>
            <a:off x="4893945" y="3849370"/>
            <a:ext cx="2407920" cy="6115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User Name</a:t>
            </a:r>
            <a:endParaRPr lang="en-IN" alt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4893945" y="4597400"/>
            <a:ext cx="2406650" cy="5886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Password</a:t>
            </a:r>
            <a:endParaRPr lang="en-I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4892675" y="2274570"/>
            <a:ext cx="2407285" cy="527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Sonata Job Tracking System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Outlook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             Menu                                                                               Notification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    Task Details</a:t>
            </a:r>
            <a:endParaRPr lang="en-IN" altLang="en-US"/>
          </a:p>
        </p:txBody>
      </p:sp>
      <p:sp>
        <p:nvSpPr>
          <p:cNvPr id="4" name="Rectangles 3"/>
          <p:cNvSpPr/>
          <p:nvPr/>
        </p:nvSpPr>
        <p:spPr>
          <a:xfrm>
            <a:off x="4469130" y="1890395"/>
            <a:ext cx="3150235" cy="4222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Equal 4"/>
          <p:cNvSpPr/>
          <p:nvPr/>
        </p:nvSpPr>
        <p:spPr>
          <a:xfrm>
            <a:off x="4469130" y="1826260"/>
            <a:ext cx="407670" cy="26098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Minus 5"/>
          <p:cNvSpPr/>
          <p:nvPr/>
        </p:nvSpPr>
        <p:spPr>
          <a:xfrm>
            <a:off x="4469130" y="1960245"/>
            <a:ext cx="407670" cy="31877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4618355" y="2884805"/>
            <a:ext cx="2851785" cy="611505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Task</a:t>
            </a:r>
            <a:endParaRPr lang="en-IN" altLang="en-US"/>
          </a:p>
        </p:txBody>
      </p:sp>
      <p:sp>
        <p:nvSpPr>
          <p:cNvPr id="9" name="Oval Callout 8"/>
          <p:cNvSpPr/>
          <p:nvPr/>
        </p:nvSpPr>
        <p:spPr>
          <a:xfrm>
            <a:off x="7047230" y="1960245"/>
            <a:ext cx="422910" cy="27305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470140" y="2087245"/>
            <a:ext cx="1624330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054985" y="2124710"/>
            <a:ext cx="1341120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995295" y="3182620"/>
            <a:ext cx="1386205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Menu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                                              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                                       </a:t>
            </a:r>
            <a:endParaRPr lang="en-IN" altLang="en-US"/>
          </a:p>
        </p:txBody>
      </p:sp>
      <p:sp>
        <p:nvSpPr>
          <p:cNvPr id="4" name="Rectangles 3"/>
          <p:cNvSpPr/>
          <p:nvPr/>
        </p:nvSpPr>
        <p:spPr>
          <a:xfrm>
            <a:off x="4589780" y="2049780"/>
            <a:ext cx="3025775" cy="40544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Equal 4"/>
          <p:cNvSpPr/>
          <p:nvPr/>
        </p:nvSpPr>
        <p:spPr>
          <a:xfrm>
            <a:off x="4589780" y="2049780"/>
            <a:ext cx="407035" cy="34861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Minus 5"/>
          <p:cNvSpPr/>
          <p:nvPr/>
        </p:nvSpPr>
        <p:spPr>
          <a:xfrm>
            <a:off x="4589780" y="2228850"/>
            <a:ext cx="406400" cy="36576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4679315" y="2594610"/>
            <a:ext cx="2122170" cy="33756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4784090" y="3016885"/>
            <a:ext cx="1911350" cy="2260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Create Task</a:t>
            </a:r>
            <a:endParaRPr lang="en-IN" altLang="en-US"/>
          </a:p>
        </p:txBody>
      </p:sp>
      <p:sp>
        <p:nvSpPr>
          <p:cNvPr id="10" name="Flowchart: Process 9"/>
          <p:cNvSpPr/>
          <p:nvPr/>
        </p:nvSpPr>
        <p:spPr>
          <a:xfrm>
            <a:off x="4784090" y="3862705"/>
            <a:ext cx="1911985" cy="2730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Completed Task</a:t>
            </a:r>
            <a:endParaRPr lang="en-IN" altLang="en-US"/>
          </a:p>
        </p:txBody>
      </p:sp>
      <p:sp>
        <p:nvSpPr>
          <p:cNvPr id="11" name="Flowchart: Process 10"/>
          <p:cNvSpPr/>
          <p:nvPr/>
        </p:nvSpPr>
        <p:spPr>
          <a:xfrm>
            <a:off x="4784090" y="4293870"/>
            <a:ext cx="1911350" cy="25209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Pending Task</a:t>
            </a:r>
            <a:endParaRPr lang="en-IN" altLang="en-US"/>
          </a:p>
        </p:txBody>
      </p:sp>
      <p:sp>
        <p:nvSpPr>
          <p:cNvPr id="12" name="Flowchart: Process 11"/>
          <p:cNvSpPr/>
          <p:nvPr/>
        </p:nvSpPr>
        <p:spPr>
          <a:xfrm>
            <a:off x="4784090" y="4704080"/>
            <a:ext cx="1539875" cy="2686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LogOut</a:t>
            </a:r>
            <a:endParaRPr lang="en-IN" altLang="en-US"/>
          </a:p>
        </p:txBody>
      </p:sp>
      <p:sp>
        <p:nvSpPr>
          <p:cNvPr id="13" name="Flowchart: Process 12"/>
          <p:cNvSpPr/>
          <p:nvPr/>
        </p:nvSpPr>
        <p:spPr>
          <a:xfrm>
            <a:off x="4784090" y="3439795"/>
            <a:ext cx="1911350" cy="2260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Bookmarked Task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Task Details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IN" altLang="en-US"/>
              <a:t>         Bookmark</a:t>
            </a:r>
            <a:endParaRPr lang="en-IN" altLang="en-US"/>
          </a:p>
        </p:txBody>
      </p:sp>
      <p:sp>
        <p:nvSpPr>
          <p:cNvPr id="4" name="Rectangles 3"/>
          <p:cNvSpPr/>
          <p:nvPr/>
        </p:nvSpPr>
        <p:spPr>
          <a:xfrm>
            <a:off x="4627880" y="1967230"/>
            <a:ext cx="3277870" cy="4069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Flowchart: Alternate Process 4"/>
          <p:cNvSpPr/>
          <p:nvPr/>
        </p:nvSpPr>
        <p:spPr>
          <a:xfrm>
            <a:off x="4737100" y="2869565"/>
            <a:ext cx="838835" cy="61150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Image</a:t>
            </a:r>
            <a:endParaRPr lang="en-IN" alt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5744210" y="2840355"/>
            <a:ext cx="2161540" cy="64071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TaskName,TaskDetails and Priority</a:t>
            </a:r>
            <a:endParaRPr lang="en-IN" altLang="en-US"/>
          </a:p>
        </p:txBody>
      </p:sp>
      <p:sp>
        <p:nvSpPr>
          <p:cNvPr id="8" name="Flowchart: Alternate Process 7"/>
          <p:cNvSpPr/>
          <p:nvPr/>
        </p:nvSpPr>
        <p:spPr>
          <a:xfrm>
            <a:off x="4737100" y="3734435"/>
            <a:ext cx="838835" cy="61150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Image</a:t>
            </a:r>
            <a:endParaRPr lang="en-IN" altLang="en-US"/>
          </a:p>
        </p:txBody>
      </p:sp>
      <p:sp>
        <p:nvSpPr>
          <p:cNvPr id="9" name="Flowchart: Alternate Process 8"/>
          <p:cNvSpPr/>
          <p:nvPr/>
        </p:nvSpPr>
        <p:spPr>
          <a:xfrm>
            <a:off x="4737100" y="4442460"/>
            <a:ext cx="838835" cy="61150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Image</a:t>
            </a:r>
            <a:endParaRPr lang="en-IN" altLang="en-US"/>
          </a:p>
        </p:txBody>
      </p:sp>
      <p:sp>
        <p:nvSpPr>
          <p:cNvPr id="10" name="Flowchart: Alternate Process 9"/>
          <p:cNvSpPr/>
          <p:nvPr/>
        </p:nvSpPr>
        <p:spPr>
          <a:xfrm>
            <a:off x="4737100" y="5284470"/>
            <a:ext cx="838835" cy="61150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Image</a:t>
            </a:r>
            <a:endParaRPr lang="en-IN" altLang="en-US"/>
          </a:p>
        </p:txBody>
      </p:sp>
      <p:sp>
        <p:nvSpPr>
          <p:cNvPr id="11" name="Flowchart: Alternate Process 10"/>
          <p:cNvSpPr/>
          <p:nvPr/>
        </p:nvSpPr>
        <p:spPr>
          <a:xfrm>
            <a:off x="5744210" y="3681095"/>
            <a:ext cx="2161540" cy="64071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TaskName,TaskDetails and Priority </a:t>
            </a:r>
            <a:endParaRPr lang="en-IN" altLang="en-US"/>
          </a:p>
        </p:txBody>
      </p:sp>
      <p:sp>
        <p:nvSpPr>
          <p:cNvPr id="12" name="Flowchart: Alternate Process 11"/>
          <p:cNvSpPr/>
          <p:nvPr/>
        </p:nvSpPr>
        <p:spPr>
          <a:xfrm>
            <a:off x="5744210" y="4413250"/>
            <a:ext cx="2161540" cy="64071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TaskName,TaskDetails and Priority</a:t>
            </a:r>
            <a:endParaRPr lang="en-IN" altLang="en-US"/>
          </a:p>
        </p:txBody>
      </p:sp>
      <p:sp>
        <p:nvSpPr>
          <p:cNvPr id="13" name="Flowchart: Alternate Process 12"/>
          <p:cNvSpPr/>
          <p:nvPr/>
        </p:nvSpPr>
        <p:spPr>
          <a:xfrm>
            <a:off x="5715000" y="5255260"/>
            <a:ext cx="2161540" cy="640715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TaskName,TaskDetails and Priority</a:t>
            </a:r>
            <a:endParaRPr lang="en-IN" altLang="en-US"/>
          </a:p>
        </p:txBody>
      </p:sp>
      <p:sp>
        <p:nvSpPr>
          <p:cNvPr id="14" name="Flowchart: Alternate Process 13"/>
          <p:cNvSpPr/>
          <p:nvPr/>
        </p:nvSpPr>
        <p:spPr>
          <a:xfrm>
            <a:off x="5243195" y="2110105"/>
            <a:ext cx="2632710" cy="491490"/>
          </a:xfrm>
          <a:prstGeom prst="flowChartAlternate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Search Task</a:t>
            </a:r>
            <a:endParaRPr lang="en-IN" altLang="en-US"/>
          </a:p>
        </p:txBody>
      </p:sp>
      <p:sp>
        <p:nvSpPr>
          <p:cNvPr id="15" name="Equal 14"/>
          <p:cNvSpPr/>
          <p:nvPr/>
        </p:nvSpPr>
        <p:spPr>
          <a:xfrm>
            <a:off x="4627880" y="2110105"/>
            <a:ext cx="474345" cy="3397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Minus 15"/>
          <p:cNvSpPr/>
          <p:nvPr/>
        </p:nvSpPr>
        <p:spPr>
          <a:xfrm>
            <a:off x="4627880" y="2318385"/>
            <a:ext cx="474345" cy="28321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4720590" y="2869565"/>
            <a:ext cx="288925" cy="18669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4720590" y="3734435"/>
            <a:ext cx="288925" cy="186690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4737100" y="4442460"/>
            <a:ext cx="288925" cy="186690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4737100" y="5284470"/>
            <a:ext cx="288925" cy="18669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228340" y="2968625"/>
            <a:ext cx="1328420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WPS Presentation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Mockup </dc:title>
  <dc:creator/>
  <cp:lastModifiedBy>HP</cp:lastModifiedBy>
  <cp:revision>2</cp:revision>
  <dcterms:created xsi:type="dcterms:W3CDTF">2021-08-21T15:37:19Z</dcterms:created>
  <dcterms:modified xsi:type="dcterms:W3CDTF">2021-08-21T16:39:34Z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1033-11.2.0.10223</vt:lpwstr>
  </property>
</Properties>
</file>