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3" r:id="rId5"/>
    <p:sldId id="257" r:id="rId6"/>
    <p:sldId id="260" r:id="rId7"/>
    <p:sldId id="258" r:id="rId8"/>
    <p:sldId id="259" r:id="rId9"/>
    <p:sldId id="264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100000">
              <a:schemeClr val="bg1">
                <a:lumMod val="75000"/>
                <a:alpha val="100000"/>
              </a:schemeClr>
            </a:gs>
            <a:gs pos="0">
              <a:schemeClr val="bg1"/>
            </a:gs>
            <a:gs pos="87000">
              <a:schemeClr val="bg1">
                <a:lumMod val="9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1420" y="1813560"/>
            <a:ext cx="10110470" cy="4992370"/>
          </a:xfrm>
        </p:spPr>
        <p:txBody>
          <a:bodyPr>
            <a:normAutofit lnSpcReduction="10000"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3200" b="1" cap="all" spc="12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AutomaTIC</a:t>
            </a:r>
            <a:r>
              <a:rPr lang="en-US" sz="3200" b="1" cap="all" spc="12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TEXT SUMMARISATION</a:t>
            </a:r>
            <a:endParaRPr kumimoji="0" lang="en-US" sz="3200" b="1" i="0" u="none" strike="noStrike" kern="1200" cap="all" spc="12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IN" altLang="en-US" sz="1800" b="1" cap="all" spc="12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IN" altLang="en-US" sz="1800" b="1" cap="all" spc="12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Vighnesh Raut     1by15cs100</a:t>
            </a:r>
            <a:endParaRPr lang="en-IN" altLang="en-US" sz="1800" b="1" cap="all" spc="12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IN" altLang="en-US" sz="1800" b="1" cap="all" spc="12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r s varun               1by15cs067</a:t>
            </a:r>
            <a:endParaRPr lang="en-IN" altLang="en-US" sz="1800" b="1" cap="all" spc="12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IN" altLang="en-US" sz="1800" b="1" cap="all" spc="12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tushar sahay       1by15cs095</a:t>
            </a:r>
            <a:endParaRPr lang="en-IN" altLang="en-US" sz="1800" b="1" cap="all" spc="12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IN" altLang="en-US" sz="1800" b="1" cap="all" spc="12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umesh daftari     1by15cs097</a:t>
            </a:r>
            <a:endParaRPr lang="en-IN" altLang="en-US" sz="1800" b="1" cap="all" spc="12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sz="1800" b="1" cap="all" spc="12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1800" b="1" cap="all" spc="12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Under the guidance of:</a:t>
            </a:r>
            <a:endParaRPr kumimoji="0" lang="en-US" sz="1800" b="1" i="0" u="none" strike="noStrike" kern="1200" cap="all" spc="12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sz="1800" b="1" cap="all" spc="12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1800" b="1" cap="all" spc="12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Jagadish</a:t>
            </a:r>
            <a:r>
              <a:rPr lang="en-US" sz="1800" b="1" cap="all" spc="12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p</a:t>
            </a:r>
            <a:endParaRPr kumimoji="0" lang="en-US" sz="1800" b="1" i="0" u="none" strike="noStrike" kern="1200" cap="all" spc="12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1800" b="1" cap="all" spc="12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Assistant professor, </a:t>
            </a:r>
            <a:r>
              <a:rPr lang="en-US" sz="1800" b="1" cap="all" spc="12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CSE</a:t>
            </a:r>
            <a:endParaRPr kumimoji="0" lang="en-US" sz="1800" b="1" i="0" u="none" strike="noStrike" kern="1200" cap="all" spc="12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1800" b="1" cap="all" spc="12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BMSIT&amp;</a:t>
            </a:r>
            <a:r>
              <a:rPr lang="en-IN" altLang="en-US" sz="1800" b="1" cap="all" spc="12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m</a:t>
            </a:r>
            <a:endParaRPr lang="en-IN" altLang="en-US" sz="1800" b="1" cap="all" spc="12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255" y="311785"/>
            <a:ext cx="1608455" cy="1317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3010535" y="495935"/>
            <a:ext cx="7974330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200" b="1">
                <a:latin typeface="Times New Roman" panose="02020603050405020304" charset="0"/>
                <a:cs typeface="Times New Roman" panose="02020603050405020304" charset="0"/>
              </a:rPr>
              <a:t>BMS INSTITUTE OF TECHNOLOGY &amp; MANAGEMENT,</a:t>
            </a:r>
            <a:endParaRPr lang="en-US" sz="22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sz="2200" b="1">
                <a:latin typeface="Times New Roman" panose="02020603050405020304" charset="0"/>
                <a:cs typeface="Times New Roman" panose="02020603050405020304" charset="0"/>
              </a:rPr>
              <a:t> YELAHANKA, BANGALORE.</a:t>
            </a:r>
            <a:endParaRPr lang="en-US" sz="22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sz="2200" b="1">
                <a:latin typeface="Times New Roman" panose="02020603050405020304" charset="0"/>
                <a:cs typeface="Times New Roman" panose="02020603050405020304" charset="0"/>
              </a:rPr>
              <a:t>Department of Computer Science &amp; Engineering</a:t>
            </a:r>
            <a:endParaRPr lang="en-US" sz="22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 cap="all" spc="-6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ABSTRACT</a:t>
            </a:r>
            <a:br>
              <a:rPr kumimoji="0" lang="en-US" b="0" i="0" u="none" strike="noStrike" kern="1200" cap="all" spc="-6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b="0" i="0" u="none" strike="noStrike" kern="1200" cap="all" spc="-6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eaLnBrk="1" hangingPunct="1"/>
            <a:r>
              <a:rPr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Text summarization is the process of identifying the most important meaningful information in a document or set of related documents and compressing them into a shorter version preserving its overall meanings.</a:t>
            </a:r>
            <a:endParaRPr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eaLnBrk="1" hangingPunct="1"/>
            <a:endParaRPr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eaLnBrk="1" hangingPunct="1"/>
            <a:r>
              <a:rPr lang="en-US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goal of automatic text summarization is </a:t>
            </a:r>
            <a:r>
              <a:rPr lang="en-IN" altLang="en-US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to </a:t>
            </a:r>
            <a:r>
              <a:rPr lang="en-US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present the source text into a shorter version with semantics.</a:t>
            </a: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0" indent="0" eaLnBrk="1" hangingPunct="1"/>
            <a:endParaRPr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 cap="all" spc="-6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Problem statement</a:t>
            </a:r>
            <a:br>
              <a:rPr kumimoji="0" lang="en-US" b="0" i="0" u="none" strike="noStrike" kern="1200" cap="all" spc="-6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There are existing tools and </a:t>
            </a:r>
            <a:r>
              <a:rPr lang="en-US" b="1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softwares</a:t>
            </a:r>
            <a:r>
              <a:rPr lang="en-US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which attempt to summarize the huge chunk of data, but they are not at par of what we really expect them to do.</a:t>
            </a: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Their main approach to summarize the text is an algorithm that finds big words that have a somewhat deep meaning. But using this approach leads to skipping of sentences that have simple words but convey important information.</a:t>
            </a: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415"/>
          </a:xfrm>
        </p:spPr>
        <p:txBody>
          <a:bodyPr/>
          <a:p>
            <a:r>
              <a:rPr lang="en-US" sz="40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IN" altLang="en-US" sz="40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ESIGN SPECIFICATON ANALYSIS</a:t>
            </a:r>
            <a:endParaRPr lang="en-IN" altLang="en-US" sz="4000" b="1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 descr="LSTM block diagr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399540"/>
            <a:ext cx="9522460" cy="49682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40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COMPONENT DIAGRAM</a:t>
            </a:r>
            <a:endParaRPr lang="en-IN" altLang="en-US" sz="4000" b="1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 descr="Text rank algorithm component diagr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5750" y="1825625"/>
            <a:ext cx="90792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Experimentation &amp; Optimization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Work in Progress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>
                <a:solidFill>
                  <a:srgbClr val="C00000"/>
                </a:solidFill>
              </a:rPr>
              <a:t>REFERENCES</a:t>
            </a:r>
            <a:endParaRPr lang="en-IN" altLang="en-US" b="1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en-US" sz="2000"/>
              <a:t>Extractive Text Summarization Using Word Vector Embedding, Aditya Jain, Divij Bhatia, Manish K Thakur, 2017 International Conference on Machine learning and Data Science </a:t>
            </a:r>
            <a:endParaRPr lang="en-US" sz="2000"/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en-US" sz="2000"/>
              <a:t>Extractive Text Summarization By Feature-Based Sentence Extraction Using Rule-Based Concept , Siya Sadashiv Naik, Manisha Naik Gaonkar 2017 2nd IEEE International Conference On Recent Trends in Electronics Information &amp; Communication Technology (RTEICT), May 19-20, 2017, India </a:t>
            </a:r>
            <a:endParaRPr lang="en-US" sz="2000"/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en-US" sz="2000"/>
              <a:t>Query-oriented Text Summarization using Sentence Extraction Techniques Mahsa Afsharizadeh, Hossein Ebrahimpour-Komleh, Ayoub Bagheri  2018 4th International Conference on Web Research (ICWR) </a:t>
            </a:r>
            <a:endParaRPr lang="en-US" sz="2000"/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en-US" sz="2000"/>
              <a:t>An Extractive Text Summarization Based On Multivariate Approach M. Esther Hannah, Dr Saswati Mukherjee, K. Ganesh Kumar 2010 3rd International Conference on Advanced Computer Theory and Engineering (ICAC)</a:t>
            </a:r>
            <a:endParaRPr 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1984</Words>
  <Application>WPS Presentation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Times New Roman</vt:lpstr>
      <vt:lpstr>Bookman Old Style</vt:lpstr>
      <vt:lpstr>Microsoft YaHei</vt:lpstr>
      <vt:lpstr>Arial Unicode MS</vt:lpstr>
      <vt:lpstr>Calibri Light</vt:lpstr>
      <vt:lpstr>Calibri</vt:lpstr>
      <vt:lpstr>Segoe Print</vt:lpstr>
      <vt:lpstr>Office Theme</vt:lpstr>
      <vt:lpstr>PowerPoint 演示文稿</vt:lpstr>
      <vt:lpstr>ABSTRACT </vt:lpstr>
      <vt:lpstr>Problem statement </vt:lpstr>
      <vt:lpstr>DESIGN SPECIFICATON ANALYSIS</vt:lpstr>
      <vt:lpstr>COMPONENT DIAGRAM</vt:lpstr>
      <vt:lpstr>Experimentation &amp; Optimization</vt:lpstr>
      <vt:lpstr>Work in Progress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tushar</dc:creator>
  <cp:lastModifiedBy>tushar</cp:lastModifiedBy>
  <cp:revision>4</cp:revision>
  <dcterms:created xsi:type="dcterms:W3CDTF">2019-02-14T09:39:00Z</dcterms:created>
  <dcterms:modified xsi:type="dcterms:W3CDTF">2019-02-15T04:56:59Z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