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5C6B4A9-1611-4792-9094-5F34BCA07E0B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9333C77-0158-454C-844F-B7AB9BD7DAD4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B712588-04B1-427B-82EE-E8DB90309F08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FF9F0C5-380F-41C2-899A-BAC0F0927E16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5416" y="1912831"/>
            <a:ext cx="6299799" cy="1859860"/>
          </a:xfrm>
        </p:spPr>
        <p:txBody>
          <a:bodyPr/>
          <a:lstStyle/>
          <a:p>
            <a:pPr algn="ctr"/>
            <a:r>
              <a:rPr lang="en-IN" altLang="en-US" b="1" dirty="0"/>
              <a:t>DROWS</a:t>
            </a:r>
            <a:r>
              <a:rPr lang="en-US" b="1" dirty="0"/>
              <a:t>INESS </a:t>
            </a:r>
            <a:br>
              <a:rPr lang="en-US" b="1" dirty="0"/>
            </a:br>
            <a:r>
              <a:rPr lang="en-US" b="1" dirty="0"/>
              <a:t>DETECTION 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74080" y="4015105"/>
            <a:ext cx="4491990" cy="1988185"/>
          </a:xfrm>
        </p:spPr>
        <p:txBody>
          <a:bodyPr>
            <a:noAutofit/>
          </a:bodyPr>
          <a:lstStyle/>
          <a:p>
            <a:pPr algn="l"/>
            <a:r>
              <a:rPr lang="en-IN" altLang="en-US" sz="2400" dirty="0">
                <a:solidFill>
                  <a:schemeClr val="tx1"/>
                </a:solidFill>
              </a:rPr>
              <a:t>Name: Ranvir Singh Rawat</a:t>
            </a:r>
            <a:endParaRPr lang="en-I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INTRODUCTION 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Most of accidents involve drowsy driving</a:t>
            </a:r>
            <a:endParaRPr lang="en-US" sz="2400" dirty="0"/>
          </a:p>
          <a:p>
            <a:r>
              <a:rPr lang="en-US" sz="2400" dirty="0"/>
              <a:t>Lack of concentration during driving</a:t>
            </a:r>
            <a:endParaRPr lang="en-US" sz="2400" dirty="0"/>
          </a:p>
          <a:p>
            <a:r>
              <a:rPr lang="en-IN" altLang="en-US" sz="2400" dirty="0"/>
              <a:t>Drowsiness</a:t>
            </a:r>
            <a:r>
              <a:rPr lang="en-US" sz="2400" dirty="0"/>
              <a:t> can be easily detected by facial expressions</a:t>
            </a:r>
            <a:endParaRPr lang="en-US" sz="2400" dirty="0"/>
          </a:p>
          <a:p>
            <a:pPr lvl="2"/>
            <a:r>
              <a:rPr lang="en-US" sz="2000" dirty="0"/>
              <a:t> </a:t>
            </a:r>
            <a:r>
              <a:rPr lang="en-US" sz="2400" dirty="0"/>
              <a:t>Closed eyes</a:t>
            </a:r>
            <a:endParaRPr lang="en-US" sz="2400" dirty="0"/>
          </a:p>
          <a:p>
            <a:pPr lvl="2"/>
            <a:r>
              <a:rPr lang="en-US" sz="2400" dirty="0"/>
              <a:t>Open mouth (yawning)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34" y="538412"/>
            <a:ext cx="8596668" cy="944803"/>
          </a:xfrm>
        </p:spPr>
        <p:txBody>
          <a:bodyPr>
            <a:normAutofit/>
          </a:bodyPr>
          <a:lstStyle/>
          <a:p>
            <a:r>
              <a:rPr lang="en-US" sz="4000" dirty="0"/>
              <a:t>Problem Statement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4148359"/>
            <a:ext cx="7260042" cy="1546620"/>
          </a:xfrm>
        </p:spPr>
        <p:txBody>
          <a:bodyPr>
            <a:noAutofit/>
          </a:bodyPr>
          <a:lstStyle/>
          <a:p>
            <a:r>
              <a:rPr lang="en-US" sz="2400" dirty="0"/>
              <a:t>To develop Application capable of detecting </a:t>
            </a:r>
            <a:r>
              <a:rPr lang="en-IN" altLang="en-US" sz="2400" dirty="0"/>
              <a:t>drows</a:t>
            </a:r>
            <a:r>
              <a:rPr lang="en-US" sz="2400" dirty="0"/>
              <a:t>iness of a person using Eye Aspect Ratio using 68 facial landmark detection in Dlib.</a:t>
            </a:r>
            <a:endParaRPr lang="en-US" sz="240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29734" y="3004397"/>
            <a:ext cx="8596668" cy="944803"/>
          </a:xfrm>
        </p:spPr>
        <p:txBody>
          <a:bodyPr>
            <a:normAutofit/>
          </a:bodyPr>
          <a:lstStyle/>
          <a:p>
            <a:r>
              <a:rPr lang="en-US" sz="4000" dirty="0"/>
              <a:t>Objective </a:t>
            </a:r>
            <a:endParaRPr lang="en-US" sz="4000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677334" y="1457777"/>
            <a:ext cx="7260042" cy="1546620"/>
          </a:xfrm>
        </p:spPr>
        <p:txBody>
          <a:bodyPr>
            <a:noAutofit/>
          </a:bodyPr>
          <a:lstStyle/>
          <a:p>
            <a:r>
              <a:rPr lang="en-US" sz="2400" dirty="0"/>
              <a:t>Most of the accidents involve drowsy or sleepy behaviour of the driver. There should be some solution to avoid such accidents.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Tools used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Language : </a:t>
            </a:r>
            <a:endParaRPr lang="en-US" sz="2400" dirty="0"/>
          </a:p>
          <a:p>
            <a:pPr lvl="2"/>
            <a:r>
              <a:rPr lang="en-US" sz="2000" dirty="0"/>
              <a:t>Python</a:t>
            </a:r>
            <a:endParaRPr lang="en-US" sz="2000" dirty="0"/>
          </a:p>
          <a:p>
            <a:pPr marL="914400" lvl="2" indent="0">
              <a:buNone/>
            </a:pPr>
            <a:endParaRPr lang="en-US" sz="2000" dirty="0"/>
          </a:p>
          <a:p>
            <a:r>
              <a:rPr lang="en-US" sz="2400" dirty="0"/>
              <a:t>Environment :</a:t>
            </a:r>
            <a:endParaRPr lang="en-US" sz="2400" dirty="0"/>
          </a:p>
          <a:p>
            <a:pPr lvl="2"/>
            <a:r>
              <a:rPr lang="en-US" sz="2000" dirty="0"/>
              <a:t>VS Code</a:t>
            </a:r>
            <a:endParaRPr lang="en-US" sz="2000" dirty="0"/>
          </a:p>
          <a:p>
            <a:pPr marL="914400" lvl="2" indent="0">
              <a:buNone/>
            </a:pPr>
            <a:endParaRPr lang="en-US" sz="2000" dirty="0"/>
          </a:p>
          <a:p>
            <a:r>
              <a:rPr lang="en-US" sz="2400" dirty="0"/>
              <a:t>Modules : </a:t>
            </a:r>
            <a:endParaRPr lang="en-US" sz="2400" dirty="0"/>
          </a:p>
          <a:p>
            <a:pPr lvl="2"/>
            <a:r>
              <a:rPr lang="en-US" sz="2000" dirty="0"/>
              <a:t>Dlib- for deep learning based modules and face landmark detection</a:t>
            </a:r>
            <a:endParaRPr lang="en-US" sz="2000" dirty="0"/>
          </a:p>
          <a:p>
            <a:pPr lvl="2"/>
            <a:r>
              <a:rPr lang="en-US" sz="2000" dirty="0"/>
              <a:t>Cv2- importing opencv library for basic image processing functions</a:t>
            </a:r>
            <a:endParaRPr lang="en-US" sz="2000" dirty="0"/>
          </a:p>
          <a:p>
            <a:pPr lvl="2"/>
            <a:r>
              <a:rPr lang="en-US" sz="2000" dirty="0"/>
              <a:t>Numpy- for array related functions </a:t>
            </a:r>
            <a:endParaRPr lang="en-US" sz="2000" dirty="0"/>
          </a:p>
          <a:p>
            <a:pPr lvl="2"/>
            <a:r>
              <a:rPr lang="en-US" sz="2000" dirty="0"/>
              <a:t>Imutils - face utils for basic operations of conversion</a:t>
            </a:r>
            <a:endParaRPr lang="en-US" sz="2000" dirty="0"/>
          </a:p>
          <a:p>
            <a:pPr lvl="2"/>
            <a:r>
              <a:rPr lang="en-US" sz="2000" dirty="0"/>
              <a:t>Tkinter - for creating gui 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6446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dirty="0"/>
              <a:t>Facial Landmarks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251" y="1552780"/>
            <a:ext cx="8596668" cy="508932"/>
          </a:xfrm>
        </p:spPr>
        <p:txBody>
          <a:bodyPr>
            <a:normAutofit/>
          </a:bodyPr>
          <a:lstStyle/>
          <a:p>
            <a:r>
              <a:rPr lang="en-US" sz="2400" dirty="0"/>
              <a:t>68 coordinates that map facial points on a person’s face</a:t>
            </a:r>
            <a:endParaRPr lang="en-US" sz="2400" dirty="0"/>
          </a:p>
        </p:txBody>
      </p:sp>
      <p:pic>
        <p:nvPicPr>
          <p:cNvPr id="4" name="image5.jpe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336599" y="2303744"/>
            <a:ext cx="4935855" cy="40678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Eye Aspect Ratio</a:t>
            </a:r>
            <a:endParaRPr lang="en-US" dirty="0"/>
          </a:p>
        </p:txBody>
      </p:sp>
      <p:pic>
        <p:nvPicPr>
          <p:cNvPr id="3" name="image6.jpe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231252" y="1575998"/>
            <a:ext cx="3450590" cy="748030"/>
          </a:xfrm>
          <a:prstGeom prst="rect">
            <a:avLst/>
          </a:prstGeom>
        </p:spPr>
      </p:pic>
      <p:pic>
        <p:nvPicPr>
          <p:cNvPr id="4" name="image7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3659" y="2980618"/>
            <a:ext cx="5864275" cy="19198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88827" y="5473235"/>
            <a:ext cx="4443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EAR &gt; 0.25, 			person is active</a:t>
            </a:r>
            <a:endParaRPr lang="en-US" dirty="0"/>
          </a:p>
          <a:p>
            <a:r>
              <a:rPr lang="en-US" dirty="0"/>
              <a:t>0.20&lt; EAR &lt; 0.25, 	person is drowsy</a:t>
            </a:r>
            <a:endParaRPr lang="en-US" dirty="0"/>
          </a:p>
          <a:p>
            <a:r>
              <a:rPr lang="en-US" dirty="0"/>
              <a:t>EAR &gt; 0.25, 			person is sleeping</a:t>
            </a:r>
            <a:endParaRPr lang="en-IN" dirty="0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82715" y="2324100"/>
            <a:ext cx="4052570" cy="266065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7833360" y="5104765"/>
            <a:ext cx="1351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EAR Graph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107910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dirty="0"/>
              <a:t>Future works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979" y="2710175"/>
            <a:ext cx="8596668" cy="2217426"/>
          </a:xfrm>
        </p:spPr>
        <p:txBody>
          <a:bodyPr>
            <a:normAutofit/>
          </a:bodyPr>
          <a:lstStyle/>
          <a:p>
            <a:r>
              <a:rPr lang="en-US" sz="2400" dirty="0"/>
              <a:t>Alerting drivers while driving</a:t>
            </a:r>
            <a:endParaRPr lang="en-US" sz="2400" dirty="0"/>
          </a:p>
          <a:p>
            <a:r>
              <a:rPr lang="en-US" sz="2400" dirty="0"/>
              <a:t>Yawning detection</a:t>
            </a:r>
            <a:endParaRPr lang="en-US" sz="2400" dirty="0"/>
          </a:p>
          <a:p>
            <a:r>
              <a:rPr lang="en-US" sz="2400" dirty="0"/>
              <a:t>Implementation in Online classes</a:t>
            </a:r>
            <a:endParaRPr lang="en-US" sz="2400" dirty="0"/>
          </a:p>
          <a:p>
            <a:r>
              <a:rPr lang="en-IN" altLang="en-US" sz="2400" dirty="0"/>
              <a:t>Face Recognition</a:t>
            </a:r>
            <a:r>
              <a:rPr lang="en-US" sz="2400" dirty="0"/>
              <a:t> 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1119</Words>
  <Application>WPS Presentation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SimSun</vt:lpstr>
      <vt:lpstr>Wingdings</vt:lpstr>
      <vt:lpstr>Microsoft YaHei</vt:lpstr>
      <vt:lpstr>Arial Unicode MS</vt:lpstr>
      <vt:lpstr>Calibri</vt:lpstr>
      <vt:lpstr>Blue Waves</vt:lpstr>
      <vt:lpstr>DROWSINESS  DETECTION </vt:lpstr>
      <vt:lpstr>INTRODUCTION </vt:lpstr>
      <vt:lpstr>Objective </vt:lpstr>
      <vt:lpstr>Tools used</vt:lpstr>
      <vt:lpstr>Facial Landmarks </vt:lpstr>
      <vt:lpstr>Eye Aspect Ratio</vt:lpstr>
      <vt:lpstr>Future works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SLEEPINESS  DETECTION </dc:title>
  <dc:creator>KARTIK</dc:creator>
  <cp:lastModifiedBy>ranvir singh rawat</cp:lastModifiedBy>
  <cp:revision>9</cp:revision>
  <dcterms:created xsi:type="dcterms:W3CDTF">2023-02-04T03:58:00Z</dcterms:created>
  <dcterms:modified xsi:type="dcterms:W3CDTF">2023-07-22T13:37:42Z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D253301EF92041E0B8DEFB24CFE6BF55</vt:lpwstr>
  </property>
  <property fmtid="{D5CDD505-2E9C-101B-9397-08002B2CF9AE}" pid="3" name="KSOProductBuildVer">
    <vt:lpwstr>1033-11.2.0.11219</vt:lpwstr>
  </property>
</Properties>
</file>