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416" y="1912831"/>
            <a:ext cx="6299799" cy="1859860"/>
          </a:xfrm>
        </p:spPr>
        <p:txBody>
          <a:bodyPr/>
          <a:lstStyle/>
          <a:p>
            <a:pPr algn="ctr"/>
            <a:r>
              <a:rPr lang="en-IN" altLang="en-US" b="1" dirty="0"/>
              <a:t>DROWS</a:t>
            </a:r>
            <a:r>
              <a:rPr lang="en-US" b="1" dirty="0"/>
              <a:t>INESS </a:t>
            </a:r>
            <a:br>
              <a:rPr lang="en-US" b="1" dirty="0"/>
            </a:br>
            <a:r>
              <a:rPr lang="en-US" b="1" dirty="0"/>
              <a:t>DETECTION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4080" y="4015105"/>
            <a:ext cx="4491990" cy="1988185"/>
          </a:xfrm>
        </p:spPr>
        <p:txBody>
          <a:bodyPr>
            <a:noAutofit/>
          </a:bodyPr>
          <a:lstStyle/>
          <a:p>
            <a:pPr algn="l"/>
            <a:r>
              <a:rPr lang="en-IN" altLang="en-US" sz="2400" dirty="0">
                <a:solidFill>
                  <a:schemeClr val="tx1"/>
                </a:solidFill>
              </a:rPr>
              <a:t>Name: Ranvir Singh Rawat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Roll no</a:t>
            </a:r>
            <a:r>
              <a:rPr lang="en-IN" altLang="en-US" sz="2400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20</a:t>
            </a:r>
            <a:r>
              <a:rPr lang="en-IN" altLang="en-US" sz="2400" dirty="0">
                <a:solidFill>
                  <a:schemeClr val="tx1"/>
                </a:solidFill>
              </a:rPr>
              <a:t>18624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B.Tech(CSE)</a:t>
            </a:r>
            <a:r>
              <a:rPr lang="en-IN" altLang="en-US" sz="2400" dirty="0">
                <a:solidFill>
                  <a:schemeClr val="tx1"/>
                </a:solidFill>
              </a:rPr>
              <a:t> Sem-6</a:t>
            </a:r>
            <a:endParaRPr lang="en-IN" altLang="en-US" sz="2400" dirty="0">
              <a:solidFill>
                <a:schemeClr val="tx1"/>
              </a:solidFill>
            </a:endParaRPr>
          </a:p>
          <a:p>
            <a:pPr algn="l"/>
            <a:r>
              <a:rPr lang="en-IN" altLang="en-US" sz="2400" dirty="0">
                <a:solidFill>
                  <a:schemeClr val="tx1"/>
                </a:solidFill>
              </a:rPr>
              <a:t>Class Roll No- 41</a:t>
            </a:r>
            <a:endParaRPr lang="en-I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of accidents involve drowsy driving</a:t>
            </a:r>
            <a:endParaRPr lang="en-US" sz="2400" dirty="0"/>
          </a:p>
          <a:p>
            <a:r>
              <a:rPr lang="en-US" sz="2400" dirty="0"/>
              <a:t>Lack of concentration during driving</a:t>
            </a:r>
            <a:endParaRPr lang="en-US" sz="2400" dirty="0"/>
          </a:p>
          <a:p>
            <a:r>
              <a:rPr lang="en-IN" altLang="en-US" sz="2400" dirty="0"/>
              <a:t>Drowsiness</a:t>
            </a:r>
            <a:r>
              <a:rPr lang="en-US" sz="2400" dirty="0"/>
              <a:t> can be easily detected by facial expressions</a:t>
            </a:r>
            <a:endParaRPr lang="en-US" sz="2400" dirty="0"/>
          </a:p>
          <a:p>
            <a:pPr lvl="2"/>
            <a:r>
              <a:rPr lang="en-US" sz="2000" dirty="0"/>
              <a:t> </a:t>
            </a:r>
            <a:r>
              <a:rPr lang="en-US" sz="2400" dirty="0"/>
              <a:t>Closed eyes</a:t>
            </a:r>
            <a:endParaRPr lang="en-US" sz="2400" dirty="0"/>
          </a:p>
          <a:p>
            <a:pPr lvl="2"/>
            <a:r>
              <a:rPr lang="en-US" sz="2400" dirty="0"/>
              <a:t>Open mouth (yawning)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538412"/>
            <a:ext cx="8596668" cy="944803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48359"/>
            <a:ext cx="7260042" cy="1546620"/>
          </a:xfrm>
        </p:spPr>
        <p:txBody>
          <a:bodyPr>
            <a:noAutofit/>
          </a:bodyPr>
          <a:lstStyle/>
          <a:p>
            <a:r>
              <a:rPr lang="en-US" sz="2400" dirty="0"/>
              <a:t>To develop Application capable of detecting </a:t>
            </a:r>
            <a:r>
              <a:rPr lang="en-IN" altLang="en-US" sz="2400" dirty="0"/>
              <a:t>drows</a:t>
            </a:r>
            <a:r>
              <a:rPr lang="en-US" sz="2400" dirty="0"/>
              <a:t>iness of a person using Eye Aspect Ratio using 68 facial landmark detection in Dlib.</a:t>
            </a:r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9734" y="3004397"/>
            <a:ext cx="8596668" cy="944803"/>
          </a:xfrm>
        </p:spPr>
        <p:txBody>
          <a:bodyPr>
            <a:normAutofit/>
          </a:bodyPr>
          <a:lstStyle/>
          <a:p>
            <a:r>
              <a:rPr lang="en-US" sz="4000" dirty="0"/>
              <a:t>Objective </a:t>
            </a:r>
            <a:endParaRPr lang="en-US" sz="40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77334" y="1457777"/>
            <a:ext cx="7260042" cy="1546620"/>
          </a:xfrm>
        </p:spPr>
        <p:txBody>
          <a:bodyPr>
            <a:noAutofit/>
          </a:bodyPr>
          <a:lstStyle/>
          <a:p>
            <a:r>
              <a:rPr lang="en-US" sz="2400" dirty="0"/>
              <a:t>Most of the accidents involve drowsy or sleepy behaviour of the driver. There should be some solution to avoid such accidents.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Tools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Language : </a:t>
            </a:r>
            <a:endParaRPr lang="en-US" sz="2400" dirty="0"/>
          </a:p>
          <a:p>
            <a:pPr lvl="2"/>
            <a:r>
              <a:rPr lang="en-US" sz="2000" dirty="0"/>
              <a:t>Python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r>
              <a:rPr lang="en-US" sz="2400" dirty="0"/>
              <a:t>Environment :</a:t>
            </a:r>
            <a:endParaRPr lang="en-US" sz="2400" dirty="0"/>
          </a:p>
          <a:p>
            <a:pPr lvl="2"/>
            <a:r>
              <a:rPr lang="en-US" sz="2000" dirty="0"/>
              <a:t>VS Code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  <a:p>
            <a:r>
              <a:rPr lang="en-US" sz="2400" dirty="0"/>
              <a:t>Modules : </a:t>
            </a:r>
            <a:endParaRPr lang="en-US" sz="2400" dirty="0"/>
          </a:p>
          <a:p>
            <a:pPr lvl="2"/>
            <a:r>
              <a:rPr lang="en-US" sz="2000" dirty="0"/>
              <a:t>Dlib- for deep learning based modules and face landmark detection</a:t>
            </a:r>
            <a:endParaRPr lang="en-US" sz="2000" dirty="0"/>
          </a:p>
          <a:p>
            <a:pPr lvl="2"/>
            <a:r>
              <a:rPr lang="en-US" sz="2000" dirty="0"/>
              <a:t>Cv2- importing opencv library for basic image processing functions</a:t>
            </a:r>
            <a:endParaRPr lang="en-US" sz="2000" dirty="0"/>
          </a:p>
          <a:p>
            <a:pPr lvl="2"/>
            <a:r>
              <a:rPr lang="en-US" sz="2000" dirty="0"/>
              <a:t>Numpy- for array related functions </a:t>
            </a:r>
            <a:endParaRPr lang="en-US" sz="2000" dirty="0"/>
          </a:p>
          <a:p>
            <a:pPr lvl="2"/>
            <a:r>
              <a:rPr lang="en-US" sz="2000" dirty="0"/>
              <a:t>Imutils - face utils for basic operations of conversion</a:t>
            </a:r>
            <a:endParaRPr lang="en-US" sz="2000" dirty="0"/>
          </a:p>
          <a:p>
            <a:pPr lvl="2"/>
            <a:r>
              <a:rPr lang="en-US" sz="2000" dirty="0"/>
              <a:t>Tkinter - for creating gui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6446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Facial Landmarks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51" y="1552780"/>
            <a:ext cx="8596668" cy="508932"/>
          </a:xfrm>
        </p:spPr>
        <p:txBody>
          <a:bodyPr>
            <a:normAutofit/>
          </a:bodyPr>
          <a:lstStyle/>
          <a:p>
            <a:r>
              <a:rPr lang="en-US" sz="2400" dirty="0"/>
              <a:t>68 coordinates that map facial points on a person’s face</a:t>
            </a:r>
            <a:endParaRPr lang="en-US" sz="2400" dirty="0"/>
          </a:p>
        </p:txBody>
      </p:sp>
      <p:pic>
        <p:nvPicPr>
          <p:cNvPr id="4" name="image5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36599" y="2303744"/>
            <a:ext cx="4935855" cy="4067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Aspect Ratio</a:t>
            </a:r>
            <a:endParaRPr lang="en-US" dirty="0"/>
          </a:p>
        </p:txBody>
      </p:sp>
      <p:pic>
        <p:nvPicPr>
          <p:cNvPr id="3" name="image6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31252" y="1575998"/>
            <a:ext cx="3450590" cy="748030"/>
          </a:xfrm>
          <a:prstGeom prst="rect">
            <a:avLst/>
          </a:prstGeom>
        </p:spPr>
      </p:pic>
      <p:pic>
        <p:nvPicPr>
          <p:cNvPr id="4" name="image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659" y="2980618"/>
            <a:ext cx="5864275" cy="1919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8827" y="5473235"/>
            <a:ext cx="4443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 &gt; 0.25, 			person is active</a:t>
            </a:r>
            <a:endParaRPr lang="en-US" dirty="0"/>
          </a:p>
          <a:p>
            <a:r>
              <a:rPr lang="en-US" dirty="0"/>
              <a:t>0.20&lt; EAR &lt; 0.25, 	person is drowsy</a:t>
            </a:r>
            <a:endParaRPr lang="en-US" dirty="0"/>
          </a:p>
          <a:p>
            <a:r>
              <a:rPr lang="en-US" dirty="0"/>
              <a:t>EAR &gt; 0.25, 			person is sleeping</a:t>
            </a:r>
            <a:endParaRPr lang="en-IN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2715" y="2324100"/>
            <a:ext cx="4052570" cy="2660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833360" y="510476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EAR Graph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0791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Future works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79" y="2710175"/>
            <a:ext cx="8596668" cy="2217426"/>
          </a:xfrm>
        </p:spPr>
        <p:txBody>
          <a:bodyPr>
            <a:normAutofit/>
          </a:bodyPr>
          <a:lstStyle/>
          <a:p>
            <a:r>
              <a:rPr lang="en-US" sz="2400" dirty="0"/>
              <a:t>Alerting drivers while driving</a:t>
            </a:r>
            <a:endParaRPr lang="en-US" sz="2400" dirty="0"/>
          </a:p>
          <a:p>
            <a:r>
              <a:rPr lang="en-US" sz="2400" dirty="0"/>
              <a:t>Yawning detection</a:t>
            </a:r>
            <a:endParaRPr lang="en-US" sz="2400" dirty="0"/>
          </a:p>
          <a:p>
            <a:r>
              <a:rPr lang="en-US" sz="2400" dirty="0"/>
              <a:t>Implementation in Online classes</a:t>
            </a:r>
            <a:endParaRPr lang="en-US" sz="2400" dirty="0"/>
          </a:p>
          <a:p>
            <a:r>
              <a:rPr lang="en-IN" altLang="en-US" sz="2400" dirty="0"/>
              <a:t>Face Recognition</a:t>
            </a:r>
            <a:r>
              <a:rPr lang="en-US" sz="2400" dirty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WPS Presentation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DROWSINESS  DETECTION </vt:lpstr>
      <vt:lpstr>INTRODUCTION </vt:lpstr>
      <vt:lpstr>Objective </vt:lpstr>
      <vt:lpstr>Tools used</vt:lpstr>
      <vt:lpstr>Facial Landmarks </vt:lpstr>
      <vt:lpstr>Eye Aspect Ratio</vt:lpstr>
      <vt:lpstr>Future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SLEEPINESS  DETECTION </dc:title>
  <dc:creator>KARTIK</dc:creator>
  <cp:lastModifiedBy>ranvir singh rawat</cp:lastModifiedBy>
  <cp:revision>8</cp:revision>
  <dcterms:created xsi:type="dcterms:W3CDTF">2023-02-04T03:58:00Z</dcterms:created>
  <dcterms:modified xsi:type="dcterms:W3CDTF">2023-07-22T10:40:23Z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D253301EF92041E0B8DEFB24CFE6BF55</vt:lpwstr>
  </property>
  <property fmtid="{D5CDD505-2E9C-101B-9397-08002B2CF9AE}" pid="3" name="KSOProductBuildVer">
    <vt:lpwstr>1033-11.2.0.11219</vt:lpwstr>
  </property>
</Properties>
</file>