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1" r:id="rId3"/>
  </p:sldMasterIdLst>
  <p:notesMasterIdLst>
    <p:notesMasterId r:id="rId22"/>
  </p:notesMasterIdLst>
  <p:sldIdLst>
    <p:sldId id="274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59" r:id="rId13"/>
    <p:sldId id="261" r:id="rId14"/>
    <p:sldId id="262" r:id="rId15"/>
    <p:sldId id="263" r:id="rId16"/>
    <p:sldId id="264" r:id="rId17"/>
    <p:sldId id="265" r:id="rId18"/>
    <p:sldId id="26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E4B94-CAAA-4E39-8287-56F0149FF6F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63A0-CBF5-4768-AE1F-EA3C573E0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0A4C2-35E3-41A3-9649-8DDC179DA9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9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71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8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9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8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69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0DB7E-331A-174C-305B-A537971DE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20" y="5773003"/>
            <a:ext cx="1461772" cy="9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41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AE6-8FB0-1F3B-E5AB-0F47332B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7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F51E2-BF8D-A5B7-06E2-1617BBFC0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0"/>
            </a:lvl1pPr>
            <a:lvl2pPr marL="455369" indent="0" algn="ctr">
              <a:buNone/>
              <a:defRPr sz="1992"/>
            </a:lvl2pPr>
            <a:lvl3pPr marL="910736" indent="0" algn="ctr">
              <a:buNone/>
              <a:defRPr sz="1792"/>
            </a:lvl3pPr>
            <a:lvl4pPr marL="1366104" indent="0" algn="ctr">
              <a:buNone/>
              <a:defRPr sz="1594"/>
            </a:lvl4pPr>
            <a:lvl5pPr marL="1821472" indent="0" algn="ctr">
              <a:buNone/>
              <a:defRPr sz="1594"/>
            </a:lvl5pPr>
            <a:lvl6pPr marL="2276840" indent="0" algn="ctr">
              <a:buNone/>
              <a:defRPr sz="1594"/>
            </a:lvl6pPr>
            <a:lvl7pPr marL="2732209" indent="0" algn="ctr">
              <a:buNone/>
              <a:defRPr sz="1594"/>
            </a:lvl7pPr>
            <a:lvl8pPr marL="3187576" indent="0" algn="ctr">
              <a:buNone/>
              <a:defRPr sz="1594"/>
            </a:lvl8pPr>
            <a:lvl9pPr marL="3642945" indent="0" algn="ctr">
              <a:buNone/>
              <a:defRPr sz="1594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37B0-85A8-41E4-F979-3165CBCB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12D-AE53-8120-68C4-E0D4B5D6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BF9E-3649-539B-E6BA-FBF5E7D3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60DD-F44D-A4AB-64A7-294B62B3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0C81-DAE0-8F35-4B83-330B91B5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4E0B-915C-05CA-5E51-3A048565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032-374F-C9DA-9EFF-DB01AF12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98F2-3991-940F-10A0-BBB1E47D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10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A791-CD77-F0D0-4095-F9C632BF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7"/>
          </a:xfrm>
        </p:spPr>
        <p:txBody>
          <a:bodyPr anchor="b"/>
          <a:lstStyle>
            <a:lvl1pPr>
              <a:defRPr sz="597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B2D2-0F98-ACED-903B-98DD721C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390">
                <a:solidFill>
                  <a:schemeClr val="tx1">
                    <a:tint val="75000"/>
                  </a:schemeClr>
                </a:solidFill>
              </a:defRPr>
            </a:lvl1pPr>
            <a:lvl2pPr marL="45536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2pPr>
            <a:lvl3pPr marL="910736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3pPr>
            <a:lvl4pPr marL="1366104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4pPr>
            <a:lvl5pPr marL="1821472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5pPr>
            <a:lvl6pPr marL="227684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6pPr>
            <a:lvl7pPr marL="2732209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7pPr>
            <a:lvl8pPr marL="31875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8pPr>
            <a:lvl9pPr marL="3642945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6B8D-C06A-43A3-7D7A-9F206F9B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4476-8732-8BA2-3904-0AF74AC0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B3D2-C248-EFB0-DBAD-55CC4A3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76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F153-BEFA-B726-E875-CCC892D8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3FB8-3B4C-1E02-CB45-005CF918D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BFEC6-368D-407C-4F57-E05ED4C67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E592-D9B3-A54C-EBEC-31C7E515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C7BA-7CDE-3974-F553-77D21A7F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373B-71BC-25AC-A140-2E817962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98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C2C6-114C-3594-9FD8-D56EA949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59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CE9D-3E0D-5CA1-1BAF-6E6FBCE5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369" indent="0">
              <a:buNone/>
              <a:defRPr sz="1992" b="1"/>
            </a:lvl2pPr>
            <a:lvl3pPr marL="910736" indent="0">
              <a:buNone/>
              <a:defRPr sz="1792" b="1"/>
            </a:lvl3pPr>
            <a:lvl4pPr marL="1366104" indent="0">
              <a:buNone/>
              <a:defRPr sz="1594" b="1"/>
            </a:lvl4pPr>
            <a:lvl5pPr marL="1821472" indent="0">
              <a:buNone/>
              <a:defRPr sz="1594" b="1"/>
            </a:lvl5pPr>
            <a:lvl6pPr marL="2276840" indent="0">
              <a:buNone/>
              <a:defRPr sz="1594" b="1"/>
            </a:lvl6pPr>
            <a:lvl7pPr marL="2732209" indent="0">
              <a:buNone/>
              <a:defRPr sz="1594" b="1"/>
            </a:lvl7pPr>
            <a:lvl8pPr marL="3187576" indent="0">
              <a:buNone/>
              <a:defRPr sz="1594" b="1"/>
            </a:lvl8pPr>
            <a:lvl9pPr marL="3642945" indent="0">
              <a:buNone/>
              <a:defRPr sz="15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2295-AD8D-C404-DE35-9B679A44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BED5A-820B-0910-9AA6-E0DF76B5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369" indent="0">
              <a:buNone/>
              <a:defRPr sz="1992" b="1"/>
            </a:lvl2pPr>
            <a:lvl3pPr marL="910736" indent="0">
              <a:buNone/>
              <a:defRPr sz="1792" b="1"/>
            </a:lvl3pPr>
            <a:lvl4pPr marL="1366104" indent="0">
              <a:buNone/>
              <a:defRPr sz="1594" b="1"/>
            </a:lvl4pPr>
            <a:lvl5pPr marL="1821472" indent="0">
              <a:buNone/>
              <a:defRPr sz="1594" b="1"/>
            </a:lvl5pPr>
            <a:lvl6pPr marL="2276840" indent="0">
              <a:buNone/>
              <a:defRPr sz="1594" b="1"/>
            </a:lvl6pPr>
            <a:lvl7pPr marL="2732209" indent="0">
              <a:buNone/>
              <a:defRPr sz="1594" b="1"/>
            </a:lvl7pPr>
            <a:lvl8pPr marL="3187576" indent="0">
              <a:buNone/>
              <a:defRPr sz="1594" b="1"/>
            </a:lvl8pPr>
            <a:lvl9pPr marL="3642945" indent="0">
              <a:buNone/>
              <a:defRPr sz="15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1C4B3-EA68-5DBE-CC08-5D0CAB5FE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7C950-2431-1D82-8F8B-16EC7F6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7E3E2-5BB3-6460-BBA1-31361708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643C5-242A-E88D-DB23-8D608BC3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29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DF11-9D07-A6A6-3EC6-E8CCE80A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7119D-91D4-182F-9714-FD6D7F91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E729-79AE-B9EC-EE06-E36FFDD5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C977-6116-3FA0-ED23-2D403EC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480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AE72-6DCC-8E3B-E630-B9C7D1D2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C9002-AB37-3DD8-D19F-732959A7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7AA4-0712-7486-579C-E3369715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1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FD47-3615-8317-5EF2-C2420543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5764-15F3-49F2-37D1-73C0383C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188"/>
            </a:lvl1pPr>
            <a:lvl2pPr>
              <a:defRPr sz="2788"/>
            </a:lvl2pPr>
            <a:lvl3pPr>
              <a:defRPr sz="2390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ABD45-2CF0-9E1C-9797-8CFBC92C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594"/>
            </a:lvl1pPr>
            <a:lvl2pPr marL="455369" indent="0">
              <a:buNone/>
              <a:defRPr sz="1394"/>
            </a:lvl2pPr>
            <a:lvl3pPr marL="910736" indent="0">
              <a:buNone/>
              <a:defRPr sz="1196"/>
            </a:lvl3pPr>
            <a:lvl4pPr marL="1366104" indent="0">
              <a:buNone/>
              <a:defRPr sz="996"/>
            </a:lvl4pPr>
            <a:lvl5pPr marL="1821472" indent="0">
              <a:buNone/>
              <a:defRPr sz="996"/>
            </a:lvl5pPr>
            <a:lvl6pPr marL="2276840" indent="0">
              <a:buNone/>
              <a:defRPr sz="996"/>
            </a:lvl6pPr>
            <a:lvl7pPr marL="2732209" indent="0">
              <a:buNone/>
              <a:defRPr sz="996"/>
            </a:lvl7pPr>
            <a:lvl8pPr marL="3187576" indent="0">
              <a:buNone/>
              <a:defRPr sz="996"/>
            </a:lvl8pPr>
            <a:lvl9pPr marL="3642945" indent="0">
              <a:buNone/>
              <a:defRPr sz="9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9D4F-FF93-DD5C-3AE8-D9D9C8D6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A362F-4493-9C0C-408F-71F018D6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137BF-7EC5-B9D9-AF92-3803792E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5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92E6-B6BF-3D4E-5D87-4249ADD7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BF91C-01E0-90D6-9D4E-D8B6A46B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188"/>
            </a:lvl1pPr>
            <a:lvl2pPr marL="455369" indent="0">
              <a:buNone/>
              <a:defRPr sz="2788"/>
            </a:lvl2pPr>
            <a:lvl3pPr marL="910736" indent="0">
              <a:buNone/>
              <a:defRPr sz="2390"/>
            </a:lvl3pPr>
            <a:lvl4pPr marL="1366104" indent="0">
              <a:buNone/>
              <a:defRPr sz="1992"/>
            </a:lvl4pPr>
            <a:lvl5pPr marL="1821472" indent="0">
              <a:buNone/>
              <a:defRPr sz="1992"/>
            </a:lvl5pPr>
            <a:lvl6pPr marL="2276840" indent="0">
              <a:buNone/>
              <a:defRPr sz="1992"/>
            </a:lvl6pPr>
            <a:lvl7pPr marL="2732209" indent="0">
              <a:buNone/>
              <a:defRPr sz="1992"/>
            </a:lvl7pPr>
            <a:lvl8pPr marL="3187576" indent="0">
              <a:buNone/>
              <a:defRPr sz="1992"/>
            </a:lvl8pPr>
            <a:lvl9pPr marL="3642945" indent="0">
              <a:buNone/>
              <a:defRPr sz="1992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1E612-2322-A545-0884-7C3BC792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594"/>
            </a:lvl1pPr>
            <a:lvl2pPr marL="455369" indent="0">
              <a:buNone/>
              <a:defRPr sz="1394"/>
            </a:lvl2pPr>
            <a:lvl3pPr marL="910736" indent="0">
              <a:buNone/>
              <a:defRPr sz="1196"/>
            </a:lvl3pPr>
            <a:lvl4pPr marL="1366104" indent="0">
              <a:buNone/>
              <a:defRPr sz="996"/>
            </a:lvl4pPr>
            <a:lvl5pPr marL="1821472" indent="0">
              <a:buNone/>
              <a:defRPr sz="996"/>
            </a:lvl5pPr>
            <a:lvl6pPr marL="2276840" indent="0">
              <a:buNone/>
              <a:defRPr sz="996"/>
            </a:lvl6pPr>
            <a:lvl7pPr marL="2732209" indent="0">
              <a:buNone/>
              <a:defRPr sz="996"/>
            </a:lvl7pPr>
            <a:lvl8pPr marL="3187576" indent="0">
              <a:buNone/>
              <a:defRPr sz="996"/>
            </a:lvl8pPr>
            <a:lvl9pPr marL="3642945" indent="0">
              <a:buNone/>
              <a:defRPr sz="9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6949-9D8B-3EAB-AEA3-171EC810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211C-ECD0-73A2-BBA1-F44FCB6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7737-91AD-A529-551A-E4C3C464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168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A53B-B55A-2781-5E1E-91708635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256A5-7E13-3F8B-911E-53E2F5FE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5790-0F13-7C65-B96F-286052CF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CF0E-454A-8EA7-8C43-9F41E688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FEA5-9D04-F794-B47B-B908EE78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12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1381B-1ABC-A7A2-1649-C9429997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F8B7A-416F-416C-6A16-99A28C09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EEF7-3965-1034-1B28-22C82432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BDCD-A3DE-7819-5570-312E67A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1CA9-272B-152D-FE42-838FE8A0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1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27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40A57-ED45-4577-A6C3-6E8A2A7C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8" name="Shape 12">
              <a:extLst>
                <a:ext uri="{FF2B5EF4-FFF2-40B4-BE49-F238E27FC236}">
                  <a16:creationId xmlns:a16="http://schemas.microsoft.com/office/drawing/2014/main" id="{27C19608-955E-4979-AAD7-534C5FF661F9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9" name="Shape 17">
              <a:extLst>
                <a:ext uri="{FF2B5EF4-FFF2-40B4-BE49-F238E27FC236}">
                  <a16:creationId xmlns:a16="http://schemas.microsoft.com/office/drawing/2014/main" id="{C85D7CDD-3B0F-4F6C-B050-0F2EF4B0E137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0" name="Shape 15">
              <a:extLst>
                <a:ext uri="{FF2B5EF4-FFF2-40B4-BE49-F238E27FC236}">
                  <a16:creationId xmlns:a16="http://schemas.microsoft.com/office/drawing/2014/main" id="{F8689B7A-BE55-4367-ADC4-58EB6E53AE87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06BBD61C-5472-4664-A66C-D0C974BAD725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2" name="Shape 13">
              <a:extLst>
                <a:ext uri="{FF2B5EF4-FFF2-40B4-BE49-F238E27FC236}">
                  <a16:creationId xmlns:a16="http://schemas.microsoft.com/office/drawing/2014/main" id="{91B6E204-0BE4-463C-911E-AF3938617FD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695D73-111F-4E0A-B3EC-AD44D89CAD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8827-A587-420C-8CA2-256B9F2B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3" name="Picture 12" descr="PowerPoint logo">
            <a:extLst>
              <a:ext uri="{FF2B5EF4-FFF2-40B4-BE49-F238E27FC236}">
                <a16:creationId xmlns:a16="http://schemas.microsoft.com/office/drawing/2014/main" id="{0B454357-A4CF-4E5F-ACBE-F010393AB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76590" y="5776320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3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5F3-6153-4920-9215-37FB6FEE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3680-9C95-4B11-A93A-964E768D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0B09-428D-49DB-A70F-9B5D5B64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14F3-CC9D-4417-A30E-980283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1EAA-1E73-4FD7-A64E-3954838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00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432-3ED5-4249-A6F4-B401195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B306-4D71-45DD-8F3E-4BA097C0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81BC-C016-4DDC-B809-DEFFF12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DCB5-3A50-4889-A2E3-EF35E63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03CA-B97A-47FF-9E5A-713E611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29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BCCB-3456-4052-A4E4-EA266DD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EE68-9DBE-4064-9EFE-6831F07C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FC4AA-0528-44A7-A668-82566CA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E6DA-294A-4BA2-9D6D-4FB5D91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4D15-996B-4F82-86E9-1CB9B77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4331-BD36-4470-BD66-88E877C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27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1A4-ADE5-467D-98FD-BC676FB6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8244-8B7F-44F3-B790-7BF369A5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53E4-37A4-4867-87B9-7AFE9A91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24DA5-4DCA-4576-91E1-99C3DB97B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C1378-E382-4AA3-BAB8-83E617AB4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27DF-9480-4360-86F9-51F40AC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F10D3-8F6F-4F83-9883-BC1C71C9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98A3E-09E5-4135-B474-7F1AAA0A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511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B70FB8-4002-E3BC-3DA1-40807D9C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3" name="Shape 12">
              <a:extLst>
                <a:ext uri="{FF2B5EF4-FFF2-40B4-BE49-F238E27FC236}">
                  <a16:creationId xmlns:a16="http://schemas.microsoft.com/office/drawing/2014/main" id="{AAD767DE-8548-7463-F5D0-1E99CCA6B0F0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4" name="Shape 17">
              <a:extLst>
                <a:ext uri="{FF2B5EF4-FFF2-40B4-BE49-F238E27FC236}">
                  <a16:creationId xmlns:a16="http://schemas.microsoft.com/office/drawing/2014/main" id="{D31450F0-7B82-3E88-485D-0134DF6EC684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5" name="Shape 15">
              <a:extLst>
                <a:ext uri="{FF2B5EF4-FFF2-40B4-BE49-F238E27FC236}">
                  <a16:creationId xmlns:a16="http://schemas.microsoft.com/office/drawing/2014/main" id="{46CA45EF-3063-C4A6-7EEA-7FFD32E22546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6" name="Shape 10">
              <a:extLst>
                <a:ext uri="{FF2B5EF4-FFF2-40B4-BE49-F238E27FC236}">
                  <a16:creationId xmlns:a16="http://schemas.microsoft.com/office/drawing/2014/main" id="{0D092E15-D349-FC1E-941F-A5698529D1EA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7" name="Shape 13">
              <a:extLst>
                <a:ext uri="{FF2B5EF4-FFF2-40B4-BE49-F238E27FC236}">
                  <a16:creationId xmlns:a16="http://schemas.microsoft.com/office/drawing/2014/main" id="{BCA4BB77-42D8-3C1B-DD79-E7FA7AC5B412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33563" y="1885850"/>
            <a:ext cx="211015" cy="4944470"/>
            <a:chOff x="533563" y="1885850"/>
            <a:chExt cx="211015" cy="4944470"/>
          </a:xfrm>
        </p:grpSpPr>
        <p:cxnSp>
          <p:nvCxnSpPr>
            <p:cNvPr id="13" name="Shape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4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7103A1-DF4D-40E5-A136-6F81F519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284"/>
            <a:ext cx="12219634" cy="6850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284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083C5-58EB-4807-9B60-116294635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3563" y="1733444"/>
            <a:ext cx="211015" cy="5117787"/>
            <a:chOff x="533563" y="1733444"/>
            <a:chExt cx="211015" cy="5117787"/>
          </a:xfrm>
        </p:grpSpPr>
        <p:cxnSp>
          <p:nvCxnSpPr>
            <p:cNvPr id="17" name="Line">
              <a:extLst>
                <a:ext uri="{FF2B5EF4-FFF2-40B4-BE49-F238E27FC236}">
                  <a16:creationId xmlns:a16="http://schemas.microsoft.com/office/drawing/2014/main" id="{DF34E1D4-A43E-4BE1-A890-D3ADB1CB4C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883231"/>
              <a:ext cx="0" cy="4968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ts 25">
              <a:extLst>
                <a:ext uri="{FF2B5EF4-FFF2-40B4-BE49-F238E27FC236}">
                  <a16:creationId xmlns:a16="http://schemas.microsoft.com/office/drawing/2014/main" id="{C2281663-16EA-4AFF-9606-50708C41AEC6}"/>
                </a:ext>
              </a:extLst>
            </p:cNvPr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F29A84-C7D3-388B-0F8F-798D7C6D4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3" name="Shape 12">
              <a:extLst>
                <a:ext uri="{FF2B5EF4-FFF2-40B4-BE49-F238E27FC236}">
                  <a16:creationId xmlns:a16="http://schemas.microsoft.com/office/drawing/2014/main" id="{0A114591-7DF8-E047-B0F2-F8138A23181D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4" name="Shape 17">
              <a:extLst>
                <a:ext uri="{FF2B5EF4-FFF2-40B4-BE49-F238E27FC236}">
                  <a16:creationId xmlns:a16="http://schemas.microsoft.com/office/drawing/2014/main" id="{14853B38-C4D8-C96F-95B4-C05EEE7820AB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5" name="Shape 15">
              <a:extLst>
                <a:ext uri="{FF2B5EF4-FFF2-40B4-BE49-F238E27FC236}">
                  <a16:creationId xmlns:a16="http://schemas.microsoft.com/office/drawing/2014/main" id="{797F3606-17D2-005D-F631-69752F3D0D54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7FFF3F9F-7731-92FC-7E55-6BF7C3E73480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5" name="Shape 13">
              <a:extLst>
                <a:ext uri="{FF2B5EF4-FFF2-40B4-BE49-F238E27FC236}">
                  <a16:creationId xmlns:a16="http://schemas.microsoft.com/office/drawing/2014/main" id="{2A2EB406-B74D-8602-ED11-3ABD72B2A7F4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905A2929-5718-4963-B98D-6EA11DC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2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indoor, table&#10;&#10;Description generated with very high confidence">
            <a:extLst>
              <a:ext uri="{FF2B5EF4-FFF2-40B4-BE49-F238E27FC236}">
                <a16:creationId xmlns:a16="http://schemas.microsoft.com/office/drawing/2014/main" id="{448817BC-829F-446B-8111-48BB9B9675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966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9970" y="-23479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Shape 25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hape 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ln w="28575">
                <a:solidFill>
                  <a:srgbClr val="9F36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Shape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noProof="0"/>
              </a:p>
            </p:txBody>
          </p:sp>
        </p:grpSp>
        <p:sp>
          <p:nvSpPr>
            <p:cNvPr id="26" name="Dot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27" name="Dot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83A5B-9526-7591-FD08-85E78D84E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4" name="Shape 12">
              <a:extLst>
                <a:ext uri="{FF2B5EF4-FFF2-40B4-BE49-F238E27FC236}">
                  <a16:creationId xmlns:a16="http://schemas.microsoft.com/office/drawing/2014/main" id="{BFC6E574-48B7-4A5D-6961-85218884B372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5" name="Shape 17">
              <a:extLst>
                <a:ext uri="{FF2B5EF4-FFF2-40B4-BE49-F238E27FC236}">
                  <a16:creationId xmlns:a16="http://schemas.microsoft.com/office/drawing/2014/main" id="{0F922EE8-7E90-37F9-3C01-4A1D5EBDEEDD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6" name="Shape 15">
              <a:extLst>
                <a:ext uri="{FF2B5EF4-FFF2-40B4-BE49-F238E27FC236}">
                  <a16:creationId xmlns:a16="http://schemas.microsoft.com/office/drawing/2014/main" id="{FF0446F2-96D9-4027-7EFA-1B312989DD87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2D274E60-2DA1-8C3E-06A3-469807F0991E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5" name="Shape 13">
              <a:extLst>
                <a:ext uri="{FF2B5EF4-FFF2-40B4-BE49-F238E27FC236}">
                  <a16:creationId xmlns:a16="http://schemas.microsoft.com/office/drawing/2014/main" id="{C5EF36CB-0544-F65A-F534-FEE038987B08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26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>
            <a:extLst>
              <a:ext uri="{FF2B5EF4-FFF2-40B4-BE49-F238E27FC236}">
                <a16:creationId xmlns:a16="http://schemas.microsoft.com/office/drawing/2014/main" id="{97FF772A-2519-497D-8276-4E705BD22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80374" y="0"/>
            <a:ext cx="9611625" cy="6858000"/>
          </a:xfrm>
          <a:prstGeom prst="rect">
            <a:avLst/>
          </a:prstGeom>
        </p:spPr>
      </p:pic>
      <p:sp>
        <p:nvSpPr>
          <p:cNvPr id="14" name="Shape 50">
            <a:extLst>
              <a:ext uri="{FF2B5EF4-FFF2-40B4-BE49-F238E27FC236}">
                <a16:creationId xmlns:a16="http://schemas.microsoft.com/office/drawing/2014/main" id="{C1EA4F75-7A14-4E4E-A3B8-54293D94FFEA}"/>
              </a:ext>
            </a:extLst>
          </p:cNvPr>
          <p:cNvSpPr/>
          <p:nvPr userDrawn="1"/>
        </p:nvSpPr>
        <p:spPr>
          <a:xfrm>
            <a:off x="2580374" y="-2381"/>
            <a:ext cx="9611628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E8743F-2E52-4860-9798-A13AA2B1A9FA}"/>
              </a:ext>
            </a:extLst>
          </p:cNvPr>
          <p:cNvGrpSpPr/>
          <p:nvPr userDrawn="1"/>
        </p:nvGrpSpPr>
        <p:grpSpPr>
          <a:xfrm rot="16200000">
            <a:off x="-2712402" y="2461418"/>
            <a:ext cx="6216650" cy="1935163"/>
            <a:chOff x="2982913" y="-574675"/>
            <a:chExt cx="6216650" cy="1935163"/>
          </a:xfrm>
        </p:grpSpPr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0B4C606D-CB17-4FF1-B300-8551BB9C7C52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8" name="Shape 17">
              <a:extLst>
                <a:ext uri="{FF2B5EF4-FFF2-40B4-BE49-F238E27FC236}">
                  <a16:creationId xmlns:a16="http://schemas.microsoft.com/office/drawing/2014/main" id="{D20F56BD-D4E9-49D7-9636-6CB1E745F754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9" name="Shape 15">
              <a:extLst>
                <a:ext uri="{FF2B5EF4-FFF2-40B4-BE49-F238E27FC236}">
                  <a16:creationId xmlns:a16="http://schemas.microsoft.com/office/drawing/2014/main" id="{EEC14485-F263-4BA9-B5C6-C6C2DA8B5560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0" name="Shape 10">
              <a:extLst>
                <a:ext uri="{FF2B5EF4-FFF2-40B4-BE49-F238E27FC236}">
                  <a16:creationId xmlns:a16="http://schemas.microsoft.com/office/drawing/2014/main" id="{8D44ACC6-1029-45CC-B1FF-DCDEC55BBEB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640BDE84-9E6B-4DC1-B057-62246AD285B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D727FB-12F2-4B00-B9B4-2E85DBE8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45368" y="2655089"/>
            <a:ext cx="5652795" cy="146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4B823-46AD-4B07-AE84-16F0BBC8FE2E}"/>
              </a:ext>
            </a:extLst>
          </p:cNvPr>
          <p:cNvCxnSpPr/>
          <p:nvPr userDrawn="1"/>
        </p:nvCxnSpPr>
        <p:spPr>
          <a:xfrm>
            <a:off x="5969975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61A4E-1F41-4137-801F-C544DE0CAF4D}"/>
              </a:ext>
            </a:extLst>
          </p:cNvPr>
          <p:cNvCxnSpPr/>
          <p:nvPr userDrawn="1"/>
        </p:nvCxnSpPr>
        <p:spPr>
          <a:xfrm>
            <a:off x="8927119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9CAFD8-EA4C-4E12-AA33-925E9BCE83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6581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E33737E-752D-419F-8F18-E35609CCAD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5724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E07EDA3-09AD-4BC4-92A5-720E8D8EC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53248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1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A063-B7E8-41F0-B44C-CBAC344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25A8B-4E72-478E-913E-1FE1803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7F94-D56A-4F25-B310-06F1D7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7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854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Shape 28">
            <a:extLst>
              <a:ext uri="{FF2B5EF4-FFF2-40B4-BE49-F238E27FC236}">
                <a16:creationId xmlns:a16="http://schemas.microsoft.com/office/drawing/2014/main" id="{40BE2EAE-DEF8-4547-9314-D5CC0A644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1058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708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D3E4B-4FBF-493F-AD7A-B5E72CF3B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8" name="Shape 3">
              <a:extLst>
                <a:ext uri="{FF2B5EF4-FFF2-40B4-BE49-F238E27FC236}">
                  <a16:creationId xmlns:a16="http://schemas.microsoft.com/office/drawing/2014/main" id="{3B7727C9-7BD4-44DE-AB4D-DA388EC1790D}"/>
                </a:ext>
              </a:extLst>
            </p:cNvPr>
            <p:cNvSpPr/>
            <p:nvPr userDrawn="1"/>
          </p:nvSpPr>
          <p:spPr>
            <a:xfrm flipH="1">
              <a:off x="-6856" y="0"/>
              <a:ext cx="9915593" cy="6858000"/>
            </a:xfrm>
            <a:prstGeom prst="parallelogram">
              <a:avLst>
                <a:gd name="adj" fmla="val 92267"/>
              </a:avLst>
            </a:prstGeom>
            <a:gradFill>
              <a:gsLst>
                <a:gs pos="100000">
                  <a:srgbClr val="DE6346">
                    <a:alpha val="70000"/>
                  </a:srgbClr>
                </a:gs>
                <a:gs pos="0">
                  <a:srgbClr val="9F361D">
                    <a:alpha val="70000"/>
                  </a:srgbClr>
                </a:gs>
                <a:gs pos="73000">
                  <a:srgbClr val="D24726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F9F0D4-886A-43C9-8B98-D75F3D123AD9}"/>
                </a:ext>
              </a:extLst>
            </p:cNvPr>
            <p:cNvGrpSpPr/>
            <p:nvPr userDrawn="1"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4A4E7F-BFC7-482F-A3ED-1094D73BE5C1}"/>
                  </a:ext>
                </a:extLst>
              </p:cNvPr>
              <p:cNvGrpSpPr/>
              <p:nvPr userDrawn="1"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5" name="Shape 25">
                  <a:extLst>
                    <a:ext uri="{FF2B5EF4-FFF2-40B4-BE49-F238E27FC236}">
                      <a16:creationId xmlns:a16="http://schemas.microsoft.com/office/drawing/2014/main" id="{76698BCA-19CB-41AE-BE78-374F5BA2E5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noProof="0"/>
                </a:p>
              </p:txBody>
            </p:sp>
            <p:sp>
              <p:nvSpPr>
                <p:cNvPr id="16" name="TextBox 15" descr="Number 1">
                  <a:extLst>
                    <a:ext uri="{FF2B5EF4-FFF2-40B4-BE49-F238E27FC236}">
                      <a16:creationId xmlns:a16="http://schemas.microsoft.com/office/drawing/2014/main" id="{506F61CE-8084-4FB8-8576-90DE19C61BBC}"/>
                    </a:ext>
                  </a:extLst>
                </p:cNvPr>
                <p:cNvSpPr txBox="1"/>
                <p:nvPr/>
              </p:nvSpPr>
              <p:spPr bwMode="blackWhite"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noProof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8597ED-A5D8-4E38-81E8-8DC0AD6A3937}"/>
                  </a:ext>
                </a:extLst>
              </p:cNvPr>
              <p:cNvGrpSpPr/>
              <p:nvPr userDrawn="1"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8" name="Shape 25">
                  <a:extLst>
                    <a:ext uri="{FF2B5EF4-FFF2-40B4-BE49-F238E27FC236}">
                      <a16:creationId xmlns:a16="http://schemas.microsoft.com/office/drawing/2014/main" id="{5016EDD9-EDAC-4A14-9CBF-5959078A0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noProof="0"/>
                </a:p>
              </p:txBody>
            </p:sp>
            <p:sp>
              <p:nvSpPr>
                <p:cNvPr id="19" name="TextBox 18" descr="Number 3">
                  <a:extLst>
                    <a:ext uri="{FF2B5EF4-FFF2-40B4-BE49-F238E27FC236}">
                      <a16:creationId xmlns:a16="http://schemas.microsoft.com/office/drawing/2014/main" id="{A537EC38-EF5B-4E6E-98E2-F890B5E42938}"/>
                    </a:ext>
                  </a:extLst>
                </p:cNvPr>
                <p:cNvSpPr txBox="1"/>
                <p:nvPr/>
              </p:nvSpPr>
              <p:spPr bwMode="blackWhite"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noProof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1EFACB-8BDE-4751-BADB-F72B5A5F6679}"/>
                  </a:ext>
                </a:extLst>
              </p:cNvPr>
              <p:cNvGrpSpPr/>
              <p:nvPr userDrawn="1"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21" name="Shape 25">
                  <a:extLst>
                    <a:ext uri="{FF2B5EF4-FFF2-40B4-BE49-F238E27FC236}">
                      <a16:creationId xmlns:a16="http://schemas.microsoft.com/office/drawing/2014/main" id="{C123EE02-6890-4623-975A-A512E7D3B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noProof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5850A4F0-C7C0-4DA2-A958-6C4289944D4A}"/>
                    </a:ext>
                  </a:extLst>
                </p:cNvPr>
                <p:cNvSpPr txBox="1"/>
                <p:nvPr/>
              </p:nvSpPr>
              <p:spPr bwMode="blackWhite"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noProof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3555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85220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916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1293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1441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Shape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5026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gradFill>
            <a:gsLst>
              <a:gs pos="100000">
                <a:srgbClr val="DE6346">
                  <a:alpha val="70000"/>
                </a:srgbClr>
              </a:gs>
              <a:gs pos="0">
                <a:srgbClr val="9F361D">
                  <a:alpha val="70000"/>
                </a:srgbClr>
              </a:gs>
              <a:gs pos="73000">
                <a:srgbClr val="D24726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F9F0D4-886A-43C9-8B98-D75F3D123AD9}"/>
              </a:ext>
            </a:extLst>
          </p:cNvPr>
          <p:cNvGrpSpPr/>
          <p:nvPr userDrawn="1"/>
        </p:nvGrpSpPr>
        <p:grpSpPr>
          <a:xfrm>
            <a:off x="853063" y="1343920"/>
            <a:ext cx="4316824" cy="4477633"/>
            <a:chOff x="861186" y="1343920"/>
            <a:chExt cx="4316824" cy="44776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4A4E7F-BFC7-482F-A3ED-1094D73BE5C1}"/>
                </a:ext>
              </a:extLst>
            </p:cNvPr>
            <p:cNvGrpSpPr/>
            <p:nvPr userDrawn="1"/>
          </p:nvGrpSpPr>
          <p:grpSpPr>
            <a:xfrm>
              <a:off x="4619831" y="1343920"/>
              <a:ext cx="558179" cy="468000"/>
              <a:chOff x="4388904" y="1577920"/>
              <a:chExt cx="558179" cy="468000"/>
            </a:xfrm>
          </p:grpSpPr>
          <p:sp>
            <p:nvSpPr>
              <p:cNvPr id="15" name="Shape 25">
                <a:extLst>
                  <a:ext uri="{FF2B5EF4-FFF2-40B4-BE49-F238E27FC236}">
                    <a16:creationId xmlns:a16="http://schemas.microsoft.com/office/drawing/2014/main" id="{76698BCA-19CB-41AE-BE78-374F5BA2E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0571" y="1577920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noProof="0"/>
              </a:p>
            </p:txBody>
          </p:sp>
          <p:sp>
            <p:nvSpPr>
              <p:cNvPr id="16" name="TextBox 15" descr="Number 1">
                <a:extLst>
                  <a:ext uri="{FF2B5EF4-FFF2-40B4-BE49-F238E27FC236}">
                    <a16:creationId xmlns:a16="http://schemas.microsoft.com/office/drawing/2014/main" id="{506F61CE-8084-4FB8-8576-90DE19C61BBC}"/>
                  </a:ext>
                </a:extLst>
              </p:cNvPr>
              <p:cNvSpPr txBox="1"/>
              <p:nvPr/>
            </p:nvSpPr>
            <p:spPr bwMode="blackWhite">
              <a:xfrm>
                <a:off x="4388904" y="1616760"/>
                <a:ext cx="558179" cy="369332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noProof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8597ED-A5D8-4E38-81E8-8DC0AD6A3937}"/>
                </a:ext>
              </a:extLst>
            </p:cNvPr>
            <p:cNvGrpSpPr/>
            <p:nvPr userDrawn="1"/>
          </p:nvGrpSpPr>
          <p:grpSpPr>
            <a:xfrm>
              <a:off x="861186" y="5353553"/>
              <a:ext cx="558179" cy="468000"/>
              <a:chOff x="799474" y="5451491"/>
              <a:chExt cx="558179" cy="468000"/>
            </a:xfrm>
          </p:grpSpPr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5016EDD9-EDAC-4A14-9CBF-5959078A0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64" y="5451491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noProof="0"/>
              </a:p>
            </p:txBody>
          </p:sp>
          <p:sp>
            <p:nvSpPr>
              <p:cNvPr id="19" name="TextBox 18" descr="Number 3">
                <a:extLst>
                  <a:ext uri="{FF2B5EF4-FFF2-40B4-BE49-F238E27FC236}">
                    <a16:creationId xmlns:a16="http://schemas.microsoft.com/office/drawing/2014/main" id="{A537EC38-EF5B-4E6E-98E2-F890B5E42938}"/>
                  </a:ext>
                </a:extLst>
              </p:cNvPr>
              <p:cNvSpPr txBox="1"/>
              <p:nvPr/>
            </p:nvSpPr>
            <p:spPr bwMode="blackWhite">
              <a:xfrm>
                <a:off x="799474" y="5489939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noProof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1EFACB-8BDE-4751-BADB-F72B5A5F6679}"/>
                </a:ext>
              </a:extLst>
            </p:cNvPr>
            <p:cNvGrpSpPr/>
            <p:nvPr userDrawn="1"/>
          </p:nvGrpSpPr>
          <p:grpSpPr>
            <a:xfrm>
              <a:off x="2800323" y="3270611"/>
              <a:ext cx="558179" cy="468000"/>
              <a:chOff x="2686835" y="3386632"/>
              <a:chExt cx="558179" cy="468000"/>
            </a:xfrm>
          </p:grpSpPr>
          <p:sp>
            <p:nvSpPr>
              <p:cNvPr id="21" name="Shape 25">
                <a:extLst>
                  <a:ext uri="{FF2B5EF4-FFF2-40B4-BE49-F238E27FC236}">
                    <a16:creationId xmlns:a16="http://schemas.microsoft.com/office/drawing/2014/main" id="{C123EE02-6890-4623-975A-A512E7D3B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1925" y="3386632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noProof="0"/>
              </a:p>
            </p:txBody>
          </p:sp>
          <p:sp>
            <p:nvSpPr>
              <p:cNvPr id="22" name="TextBox 21" descr="Number 2">
                <a:extLst>
                  <a:ext uri="{FF2B5EF4-FFF2-40B4-BE49-F238E27FC236}">
                    <a16:creationId xmlns:a16="http://schemas.microsoft.com/office/drawing/2014/main" id="{5850A4F0-C7C0-4DA2-A958-6C4289944D4A}"/>
                  </a:ext>
                </a:extLst>
              </p:cNvPr>
              <p:cNvSpPr txBox="1"/>
              <p:nvPr/>
            </p:nvSpPr>
            <p:spPr bwMode="blackWhite">
              <a:xfrm>
                <a:off x="2686835" y="3418440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noProof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23191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356431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1779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75878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2849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D6D913A-C186-4F8A-82A2-48D38C061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335074" y="980189"/>
            <a:ext cx="6857999" cy="48976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497B4B-92CE-4375-9EFC-1FCED23B3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8043" y="-7144"/>
            <a:ext cx="4883957" cy="6857998"/>
          </a:xfrm>
          <a:prstGeom prst="rect">
            <a:avLst/>
          </a:prstGeom>
          <a:solidFill>
            <a:srgbClr val="00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noProof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6BF0A-340E-4923-AF94-30573006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H="1">
            <a:off x="-2712790" y="2451892"/>
            <a:ext cx="6216650" cy="1935163"/>
            <a:chOff x="2982913" y="-574675"/>
            <a:chExt cx="6216650" cy="1935163"/>
          </a:xfrm>
        </p:grpSpPr>
        <p:sp>
          <p:nvSpPr>
            <p:cNvPr id="9" name="Shape 2">
              <a:extLst>
                <a:ext uri="{FF2B5EF4-FFF2-40B4-BE49-F238E27FC236}">
                  <a16:creationId xmlns:a16="http://schemas.microsoft.com/office/drawing/2014/main" id="{EDBA056C-5C3C-483A-ADBB-6ECE967BF9FC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/>
            </a:p>
          </p:txBody>
        </p:sp>
        <p:sp>
          <p:nvSpPr>
            <p:cNvPr id="10" name="Shape 17">
              <a:extLst>
                <a:ext uri="{FF2B5EF4-FFF2-40B4-BE49-F238E27FC236}">
                  <a16:creationId xmlns:a16="http://schemas.microsoft.com/office/drawing/2014/main" id="{C8A6DF64-EFDA-4FDC-95F2-CA9E904935A9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/>
            </a:p>
          </p:txBody>
        </p:sp>
        <p:sp>
          <p:nvSpPr>
            <p:cNvPr id="11" name="Shape 15">
              <a:extLst>
                <a:ext uri="{FF2B5EF4-FFF2-40B4-BE49-F238E27FC236}">
                  <a16:creationId xmlns:a16="http://schemas.microsoft.com/office/drawing/2014/main" id="{05041C2C-ACC8-4BF3-B916-0896FA1039FB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/>
            </a:p>
          </p:txBody>
        </p:sp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DC952B2D-D957-40DF-9D4E-84F7C8140911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/>
            </a:p>
          </p:txBody>
        </p:sp>
        <p:sp>
          <p:nvSpPr>
            <p:cNvPr id="13" name="Shape 13">
              <a:extLst>
                <a:ext uri="{FF2B5EF4-FFF2-40B4-BE49-F238E27FC236}">
                  <a16:creationId xmlns:a16="http://schemas.microsoft.com/office/drawing/2014/main" id="{42223152-ED82-47B8-AA28-8E45BF4F6F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046739-1F33-449F-A734-551C23673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34651" y="2598008"/>
            <a:ext cx="595595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7EE7-5848-4A7E-8CDC-C84A4100E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97858" y="420130"/>
            <a:ext cx="5438826" cy="59559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2A2BF6-6B6F-4FDE-9C94-76A56291F7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40842" y="1089395"/>
            <a:ext cx="3657600" cy="5286692"/>
          </a:xfrm>
        </p:spPr>
        <p:txBody>
          <a:bodyPr/>
          <a:lstStyle>
            <a:lvl1pPr marL="0" indent="0">
              <a:buFont typeface="Century Gothic" panose="020B0502020202020204" pitchFamily="34" charset="0"/>
              <a:buChar char=" "/>
              <a:defRPr sz="1400"/>
            </a:lvl1pPr>
            <a:lvl2pPr marL="223838" indent="-163513">
              <a:buClr>
                <a:schemeClr val="bg1"/>
              </a:buClr>
              <a:buFont typeface="Century Gothic" panose="020B0502020202020204" pitchFamily="34" charset="0"/>
              <a:buChar char="&gt;"/>
              <a:defRPr sz="1400"/>
            </a:lvl2pPr>
            <a:lvl3pPr marL="0" indent="0">
              <a:spcBef>
                <a:spcPts val="2400"/>
              </a:spcBef>
              <a:buFont typeface="Century Gothic" panose="020B0502020202020204" pitchFamily="34" charset="0"/>
              <a:buChar char=" 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cxnSp>
        <p:nvCxnSpPr>
          <p:cNvPr id="19" name="Shape">
            <a:extLst>
              <a:ext uri="{FF2B5EF4-FFF2-40B4-BE49-F238E27FC236}">
                <a16:creationId xmlns:a16="http://schemas.microsoft.com/office/drawing/2014/main" id="{B3938D53-967E-448F-8242-8981B708525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01596" y="-423"/>
            <a:ext cx="13668" cy="6858423"/>
          </a:xfrm>
          <a:prstGeom prst="line">
            <a:avLst/>
          </a:prstGeom>
          <a:ln w="28575">
            <a:solidFill>
              <a:srgbClr val="9F361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753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0AE21-3EF4-4016-A377-C1F84210F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6733" cy="68427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</p:grpSpPr>
        <p:cxnSp>
          <p:nvCxnSpPr>
            <p:cNvPr id="11" name="Shape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hape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79420-586F-4241-8C4B-7F975FA2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H="1">
            <a:off x="-2723676" y="2451892"/>
            <a:ext cx="6216650" cy="1935163"/>
            <a:chOff x="2982913" y="-574675"/>
            <a:chExt cx="6216650" cy="1935163"/>
          </a:xfrm>
        </p:grpSpPr>
        <p:sp>
          <p:nvSpPr>
            <p:cNvPr id="14" name="Shape  12">
              <a:extLst>
                <a:ext uri="{FF2B5EF4-FFF2-40B4-BE49-F238E27FC236}">
                  <a16:creationId xmlns:a16="http://schemas.microsoft.com/office/drawing/2014/main" id="{7D4FA2E5-B76B-46E4-A9F9-D3A4F16AE985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 dirty="0"/>
            </a:p>
          </p:txBody>
        </p:sp>
        <p:sp>
          <p:nvSpPr>
            <p:cNvPr id="15" name="Shape 17">
              <a:extLst>
                <a:ext uri="{FF2B5EF4-FFF2-40B4-BE49-F238E27FC236}">
                  <a16:creationId xmlns:a16="http://schemas.microsoft.com/office/drawing/2014/main" id="{AF8A5FC5-DA44-4DC9-BE1D-E197C2FEE718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 dirty="0"/>
            </a:p>
          </p:txBody>
        </p:sp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417543D0-FB8E-45DF-A0E5-77677BB5D2C4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 dirty="0"/>
            </a:p>
          </p:txBody>
        </p:sp>
        <p:sp>
          <p:nvSpPr>
            <p:cNvPr id="17" name="Shape 10">
              <a:extLst>
                <a:ext uri="{FF2B5EF4-FFF2-40B4-BE49-F238E27FC236}">
                  <a16:creationId xmlns:a16="http://schemas.microsoft.com/office/drawing/2014/main" id="{90773D28-8713-4BC5-8C28-12EFA9D642E4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 dirty="0"/>
            </a:p>
          </p:txBody>
        </p:sp>
        <p:sp>
          <p:nvSpPr>
            <p:cNvPr id="18" name="Shape 13">
              <a:extLst>
                <a:ext uri="{FF2B5EF4-FFF2-40B4-BE49-F238E27FC236}">
                  <a16:creationId xmlns:a16="http://schemas.microsoft.com/office/drawing/2014/main" id="{E5988930-A431-49B8-98E5-D19F5AD532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noProof="0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82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2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0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0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F2BF-C37C-2084-7A83-5F43DAFE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D0DE-30BD-3860-D15F-52B0A461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3CE1-C925-21F8-B908-F31B05C6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BABE-62D3-4306-85A9-73AB6DE314C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552E-FBFD-C581-337C-D7E80277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2707-21CB-8F6C-A5BF-76FA63162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2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FEB9-6E65-4CA8-8A36-A5798F87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0736" rtl="0" eaLnBrk="1" latinLnBrk="0" hangingPunct="1">
        <a:lnSpc>
          <a:spcPct val="90000"/>
        </a:lnSpc>
        <a:spcBef>
          <a:spcPct val="0"/>
        </a:spcBef>
        <a:buNone/>
        <a:defRPr sz="43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684" indent="-227684" algn="l" defTabSz="910736" rtl="0" eaLnBrk="1" latinLnBrk="0" hangingPunct="1">
        <a:lnSpc>
          <a:spcPct val="90000"/>
        </a:lnSpc>
        <a:spcBef>
          <a:spcPts val="996"/>
        </a:spcBef>
        <a:buFont typeface="Arial" panose="020B0604020202020204" pitchFamily="34" charset="0"/>
        <a:buChar char="•"/>
        <a:defRPr sz="2788" kern="1200">
          <a:solidFill>
            <a:schemeClr val="tx1"/>
          </a:solidFill>
          <a:latin typeface="+mn-lt"/>
          <a:ea typeface="+mn-ea"/>
          <a:cs typeface="+mn-cs"/>
        </a:defRPr>
      </a:lvl1pPr>
      <a:lvl2pPr marL="683052" indent="-227684" algn="l" defTabSz="91073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0" kern="1200">
          <a:solidFill>
            <a:schemeClr val="tx1"/>
          </a:solidFill>
          <a:latin typeface="+mn-lt"/>
          <a:ea typeface="+mn-ea"/>
          <a:cs typeface="+mn-cs"/>
        </a:defRPr>
      </a:lvl2pPr>
      <a:lvl3pPr marL="1138420" indent="-227684" algn="l" defTabSz="91073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93789" indent="-227684" algn="l" defTabSz="91073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2049156" indent="-227684" algn="l" defTabSz="91073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504525" indent="-227684" algn="l" defTabSz="91073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959892" indent="-227684" algn="l" defTabSz="91073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260" indent="-227684" algn="l" defTabSz="91073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870629" indent="-227684" algn="l" defTabSz="91073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55369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910736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3pPr>
      <a:lvl4pPr marL="1366104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1821472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276840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732209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187576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642945" algn="l" defTabSz="910736" rtl="0" eaLnBrk="1" latinLnBrk="0" hangingPunct="1"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64A8-AB32-4E3B-8099-1CDE1F9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1ECE-BC3B-4EBF-831C-507DA214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683-D23C-4704-91BB-83D32A0E4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9B45779-A330-4329-B18E-C4060289A791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E818-6B60-4D24-9954-64A147DE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2BE-369C-4A16-8782-2C9D0F11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537C2E-C92C-4AC8-B017-4CD647E6EB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BBA588-ED5C-3E94-1638-4D37A24E0572}"/>
              </a:ext>
            </a:extLst>
          </p:cNvPr>
          <p:cNvSpPr/>
          <p:nvPr/>
        </p:nvSpPr>
        <p:spPr>
          <a:xfrm>
            <a:off x="232012" y="5704764"/>
            <a:ext cx="2825087" cy="968991"/>
          </a:xfrm>
          <a:prstGeom prst="rect">
            <a:avLst/>
          </a:prstGeom>
          <a:solidFill>
            <a:srgbClr val="DD6043"/>
          </a:solidFill>
          <a:ln>
            <a:solidFill>
              <a:srgbClr val="DD60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00B0F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C8A0041-38EB-B1FD-8AA2-9352F4A54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648" y="2694379"/>
            <a:ext cx="91167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400" b="1" dirty="0">
                <a:solidFill>
                  <a:schemeClr val="bg1"/>
                </a:solidFill>
                <a:latin typeface="Bauhaus 93" panose="04030905020B02020C02" pitchFamily="82" charset="0"/>
              </a:rPr>
              <a:t>Bangalore House Prediction</a:t>
            </a:r>
            <a:endParaRPr lang="en-IN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45955B3-FE46-1E26-B7EC-8DC72F1B4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969" y="5515143"/>
            <a:ext cx="32128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ts val="1800"/>
            </a:pPr>
            <a:r>
              <a:rPr lang="en-IN" altLang="en-US" sz="2400" b="1" dirty="0">
                <a:solidFill>
                  <a:schemeClr val="bg1"/>
                </a:solidFill>
                <a:latin typeface="Viner Hand ITC" panose="03070502030502020203" pitchFamily="66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SUBMITTED BY </a:t>
            </a:r>
            <a:r>
              <a:rPr lang="en-I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</a:p>
          <a:p>
            <a:pPr eaLnBrk="1" hangingPunct="1">
              <a:buSzPts val="1800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AAKASH SHARMA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A8434-E5D4-A34F-929D-C751AF3DC36B}"/>
              </a:ext>
            </a:extLst>
          </p:cNvPr>
          <p:cNvSpPr/>
          <p:nvPr/>
        </p:nvSpPr>
        <p:spPr>
          <a:xfrm>
            <a:off x="1264692" y="2456596"/>
            <a:ext cx="9662615" cy="14739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614149" y="464866"/>
            <a:ext cx="2142698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928048" y="1241946"/>
            <a:ext cx="214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STAGE II A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2204112" y="1741186"/>
            <a:ext cx="70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 Treatment : Trimming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928048" y="3330055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STEPS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2347414" y="3422388"/>
            <a:ext cx="46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After EDA following steps are performed  :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146411" y="3995594"/>
            <a:ext cx="861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1 : Data cleaning &amp; Pre-Processing using 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custom functions and </a:t>
            </a:r>
            <a:r>
              <a:rPr lang="en-US" dirty="0" err="1">
                <a:solidFill>
                  <a:prstClr val="black"/>
                </a:solidFill>
                <a:latin typeface="Tw Cen MT" panose="020B0602020104020603"/>
              </a:rPr>
              <a:t>sklearn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Pipeline object.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(a) Missing Numerical value imputation  using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SimpleImputer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(strategy = Median).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(b) categorical columns to Numerical columns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OneHotEncoder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             (c) Outlier Treatment : Trimming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(d) Feature Engineering.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             (e) </a:t>
            </a:r>
            <a:r>
              <a:rPr lang="en-US" u="sng" dirty="0">
                <a:solidFill>
                  <a:prstClr val="black"/>
                </a:solidFill>
                <a:latin typeface="Tw Cen MT" panose="020B0602020104020603"/>
              </a:rPr>
              <a:t>Multi-collinearity Check and 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Removal.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146412" y="5953794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2 : Model Training and Predictions.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08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C90C9-47FE-B16F-00DD-E6E9E9F5686D}"/>
              </a:ext>
            </a:extLst>
          </p:cNvPr>
          <p:cNvSpPr txBox="1"/>
          <p:nvPr/>
        </p:nvSpPr>
        <p:spPr>
          <a:xfrm>
            <a:off x="715749" y="614296"/>
            <a:ext cx="551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 Model Comparison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F7DE2-FAE3-884B-34C4-3F3C4B257490}"/>
              </a:ext>
            </a:extLst>
          </p:cNvPr>
          <p:cNvSpPr txBox="1"/>
          <p:nvPr/>
        </p:nvSpPr>
        <p:spPr>
          <a:xfrm>
            <a:off x="1445145" y="1356087"/>
            <a:ext cx="627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Test Data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(a) Mean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23.7051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(b) Standard Deviation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10.5485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D56F89B-9C9C-77B1-47B0-CE2FB500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00875"/>
              </p:ext>
            </p:extLst>
          </p:nvPr>
        </p:nvGraphicFramePr>
        <p:xfrm>
          <a:off x="1704452" y="3116667"/>
          <a:ext cx="9049984" cy="2978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21.19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4.6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0.7804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6173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35.59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5.97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0.6311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5901"/>
                  </a:ext>
                </a:extLst>
              </a:tr>
              <a:tr h="5641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effectLst/>
                        </a:rPr>
                        <a:t>KNeighborsRegressor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21.06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4.59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0.7817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392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21.77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4.67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0.7744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3218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11.69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3.42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0.8788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41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614149" y="457272"/>
            <a:ext cx="2142698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928048" y="1241946"/>
            <a:ext cx="214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STAGE II B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2204112" y="1741186"/>
            <a:ext cx="70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 Treatment : Capping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928048" y="3330055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STEPS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2347414" y="3422388"/>
            <a:ext cx="46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After EDA following steps are performed  :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146411" y="3995594"/>
            <a:ext cx="861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1 : Data cleaning &amp; Pre-Processing using custom functions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sklearn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Pipeline object.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(a) Missing Numerical value imputation  using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SimpleImputer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(strategy = Median).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(b) categorical columns to Numerical columns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OneHotEncoder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(c) Outlier Treatment : Trimming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(d) Feature Engineering.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(e)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Multi-collinearity Check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Removal.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146412" y="5953794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2 : Model Training and Predictions.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65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C90C9-47FE-B16F-00DD-E6E9E9F5686D}"/>
              </a:ext>
            </a:extLst>
          </p:cNvPr>
          <p:cNvSpPr txBox="1"/>
          <p:nvPr/>
        </p:nvSpPr>
        <p:spPr>
          <a:xfrm>
            <a:off x="715749" y="746988"/>
            <a:ext cx="551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 Model Comparison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F7DE2-FAE3-884B-34C4-3F3C4B257490}"/>
              </a:ext>
            </a:extLst>
          </p:cNvPr>
          <p:cNvSpPr txBox="1"/>
          <p:nvPr/>
        </p:nvSpPr>
        <p:spPr>
          <a:xfrm>
            <a:off x="1445145" y="1356087"/>
            <a:ext cx="627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Test Data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Mean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23.7051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Standard Deviation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10.5485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C8D5780-11DA-75C3-C05E-CC1953A1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12797"/>
              </p:ext>
            </p:extLst>
          </p:nvPr>
        </p:nvGraphicFramePr>
        <p:xfrm>
          <a:off x="1704452" y="3116667"/>
          <a:ext cx="9049984" cy="2978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21.19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4.6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0.7804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6173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30.41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5.51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0.6848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5901"/>
                  </a:ext>
                </a:extLst>
              </a:tr>
              <a:tr h="5641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effectLst/>
                        </a:rPr>
                        <a:t>KNeighborsRegressor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21.57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4.64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0.7764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392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27.39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5.23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0.7161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3218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10.39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3.22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0.8923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7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652817" y="605376"/>
            <a:ext cx="2065362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928047" y="1241946"/>
            <a:ext cx="326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 MODEL 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2204112" y="1741186"/>
            <a:ext cx="70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No Outlier Treatment.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Column standardization.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(c) Feature Engineering.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(d) Multi-collinearity check.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928048" y="3330055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STEPS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2347414" y="3422388"/>
            <a:ext cx="46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After EDA following steps are performed  :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146411" y="3995594"/>
            <a:ext cx="8611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1 : Data cleaning &amp; Pre-Processing using custom functions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sklearn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Pipeline object.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(a) Missing Numerical value imputation using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SimpleImputer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(strategy = Median).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	      (b) Numerical columns Standardization using :  </a:t>
            </a:r>
            <a:r>
              <a:rPr lang="en-US" dirty="0" err="1">
                <a:solidFill>
                  <a:prstClr val="black"/>
                </a:solidFill>
                <a:latin typeface="Tw Cen MT" panose="020B0602020104020603"/>
              </a:rPr>
              <a:t>StandardScaler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(c) categorical columns to Numerical columns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OneHotEncoder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(d) Feature Engineering.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(e) </a:t>
            </a: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Multi-collinearity Check and Removal.</a:t>
            </a:r>
            <a:endParaRPr kumimoji="0" lang="en-IN" sz="18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146412" y="5953794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2 : Model Training and Predictions.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51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C90C9-47FE-B16F-00DD-E6E9E9F5686D}"/>
              </a:ext>
            </a:extLst>
          </p:cNvPr>
          <p:cNvSpPr txBox="1"/>
          <p:nvPr/>
        </p:nvSpPr>
        <p:spPr>
          <a:xfrm>
            <a:off x="582305" y="795836"/>
            <a:ext cx="551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 Model Comparison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F7DE2-FAE3-884B-34C4-3F3C4B257490}"/>
              </a:ext>
            </a:extLst>
          </p:cNvPr>
          <p:cNvSpPr txBox="1"/>
          <p:nvPr/>
        </p:nvSpPr>
        <p:spPr>
          <a:xfrm>
            <a:off x="1445145" y="1356087"/>
            <a:ext cx="627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Test Data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Mean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23.7051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Standard Deviation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10.5485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FFDEA84-E759-A86C-C7AC-FF3FB479F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59152"/>
              </p:ext>
            </p:extLst>
          </p:nvPr>
        </p:nvGraphicFramePr>
        <p:xfrm>
          <a:off x="1704452" y="3116667"/>
          <a:ext cx="9049984" cy="2978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21.34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4.62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0.7788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6173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30.35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5.51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0.6854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5901"/>
                  </a:ext>
                </a:extLst>
              </a:tr>
              <a:tr h="5641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effectLst/>
                        </a:rPr>
                        <a:t>KNeighborsRegressor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21.36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4.62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0.7786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392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26.38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5.14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0.7265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3218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10.81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3.29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0.8879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39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80DF2-FFAB-385D-852C-8FDF534F4BF5}"/>
              </a:ext>
            </a:extLst>
          </p:cNvPr>
          <p:cNvSpPr txBox="1"/>
          <p:nvPr/>
        </p:nvSpPr>
        <p:spPr>
          <a:xfrm>
            <a:off x="574538" y="410400"/>
            <a:ext cx="4828478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Hyper-Parameter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Tuning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7C9C5-C07A-09C5-9131-8D5DEFB19C1E}"/>
              </a:ext>
            </a:extLst>
          </p:cNvPr>
          <p:cNvSpPr txBox="1"/>
          <p:nvPr/>
        </p:nvSpPr>
        <p:spPr>
          <a:xfrm>
            <a:off x="847493" y="1128228"/>
            <a:ext cx="60551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 model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73D70-9F2B-4E5C-E0E1-68CECB79C8F2}"/>
              </a:ext>
            </a:extLst>
          </p:cNvPr>
          <p:cNvSpPr txBox="1"/>
          <p:nvPr/>
        </p:nvSpPr>
        <p:spPr>
          <a:xfrm>
            <a:off x="1580686" y="1945916"/>
            <a:ext cx="4588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random_forest</a:t>
            </a:r>
            <a:r>
              <a:rPr lang="en-IN" dirty="0"/>
              <a:t> = </a:t>
            </a:r>
            <a:r>
              <a:rPr lang="en-IN" dirty="0" err="1"/>
              <a:t>RandomForestClassifier</a:t>
            </a:r>
            <a:r>
              <a:rPr lang="en-IN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8BDFA-79E7-24C2-1693-AA81BFE372C2}"/>
              </a:ext>
            </a:extLst>
          </p:cNvPr>
          <p:cNvSpPr txBox="1"/>
          <p:nvPr/>
        </p:nvSpPr>
        <p:spPr>
          <a:xfrm>
            <a:off x="1690159" y="4941900"/>
            <a:ext cx="5665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grid_search.best_params</a:t>
            </a:r>
            <a:r>
              <a:rPr lang="en-IN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99386-1270-9E6D-0A4F-69670EFF6079}"/>
              </a:ext>
            </a:extLst>
          </p:cNvPr>
          <p:cNvSpPr txBox="1"/>
          <p:nvPr/>
        </p:nvSpPr>
        <p:spPr>
          <a:xfrm>
            <a:off x="847493" y="5543631"/>
            <a:ext cx="713678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Parameters  </a:t>
            </a:r>
            <a:r>
              <a:rPr lang="en-US" dirty="0"/>
              <a:t>: </a:t>
            </a:r>
            <a:r>
              <a:rPr lang="en-US" altLang="en-US" dirty="0"/>
              <a:t>{'</a:t>
            </a:r>
            <a:r>
              <a:rPr lang="en-US" altLang="en-US" dirty="0" err="1"/>
              <a:t>max_depth</a:t>
            </a:r>
            <a:r>
              <a:rPr lang="en-US" altLang="en-US" dirty="0"/>
              <a:t>': 10, '</a:t>
            </a:r>
            <a:r>
              <a:rPr lang="en-US" altLang="en-US" dirty="0" err="1"/>
              <a:t>n_estimators</a:t>
            </a:r>
            <a:r>
              <a:rPr lang="en-US" altLang="en-US" dirty="0"/>
              <a:t>': 400}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35F1AF3-29BF-39F0-2B93-BE5E311F8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ED089-F9E9-2F67-2291-A001F2E1041D}"/>
              </a:ext>
            </a:extLst>
          </p:cNvPr>
          <p:cNvSpPr txBox="1"/>
          <p:nvPr/>
        </p:nvSpPr>
        <p:spPr>
          <a:xfrm>
            <a:off x="847493" y="1606690"/>
            <a:ext cx="120433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/>
              <a:t> : </a:t>
            </a:r>
            <a:endParaRPr lang="en-I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865A8D1-7400-EC36-8F98-5ABED0874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5928D-A24A-F937-F831-9100A476D971}"/>
              </a:ext>
            </a:extLst>
          </p:cNvPr>
          <p:cNvSpPr txBox="1"/>
          <p:nvPr/>
        </p:nvSpPr>
        <p:spPr>
          <a:xfrm>
            <a:off x="1690160" y="4040158"/>
            <a:ext cx="822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grid_search</a:t>
            </a:r>
            <a:r>
              <a:rPr lang="en-US" dirty="0"/>
              <a:t>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random_forest</a:t>
            </a:r>
            <a:r>
              <a:rPr lang="en-US" dirty="0"/>
              <a:t>, </a:t>
            </a:r>
            <a:r>
              <a:rPr lang="en-US" dirty="0" err="1"/>
              <a:t>param_grid</a:t>
            </a:r>
            <a:r>
              <a:rPr lang="en-US" dirty="0"/>
              <a:t>, scoring='r2' , cv = 3)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00C786-B1B7-3344-B6B7-75EE2A98E4C2}"/>
              </a:ext>
            </a:extLst>
          </p:cNvPr>
          <p:cNvSpPr txBox="1"/>
          <p:nvPr/>
        </p:nvSpPr>
        <p:spPr>
          <a:xfrm>
            <a:off x="1594625" y="2219972"/>
            <a:ext cx="5992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param_grid = [</a:t>
            </a:r>
          </a:p>
          <a:p>
            <a:r>
              <a:rPr lang="pt-BR" dirty="0"/>
              <a:t>                       {</a:t>
            </a:r>
          </a:p>
          <a:p>
            <a:r>
              <a:rPr lang="pt-BR" dirty="0"/>
              <a:t>                         "max_depth": [7,9,11,13],</a:t>
            </a:r>
          </a:p>
          <a:p>
            <a:r>
              <a:rPr lang="pt-BR" dirty="0"/>
              <a:t>                         "n_estimators": [150,175,200,250]</a:t>
            </a:r>
          </a:p>
          <a:p>
            <a:r>
              <a:rPr lang="pt-BR" dirty="0"/>
              <a:t>                       }</a:t>
            </a:r>
          </a:p>
          <a:p>
            <a:r>
              <a:rPr lang="pt-BR" dirty="0"/>
              <a:t>                     ]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D56BF-BFEB-B014-99E9-E272FD87B325}"/>
              </a:ext>
            </a:extLst>
          </p:cNvPr>
          <p:cNvSpPr txBox="1"/>
          <p:nvPr/>
        </p:nvSpPr>
        <p:spPr>
          <a:xfrm>
            <a:off x="1690160" y="4475350"/>
            <a:ext cx="5665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grid_search.fit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X_train.values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y_train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63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3E6DB-5CA1-F37E-F849-7CEE9EBF44D6}"/>
              </a:ext>
            </a:extLst>
          </p:cNvPr>
          <p:cNvSpPr txBox="1"/>
          <p:nvPr/>
        </p:nvSpPr>
        <p:spPr>
          <a:xfrm>
            <a:off x="716007" y="496133"/>
            <a:ext cx="9547110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 on Test Data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after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Hyper-Parameter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Tuning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9F9C4-DC3B-36B9-4617-2B6C56684366}"/>
              </a:ext>
            </a:extLst>
          </p:cNvPr>
          <p:cNvSpPr txBox="1"/>
          <p:nvPr/>
        </p:nvSpPr>
        <p:spPr>
          <a:xfrm>
            <a:off x="1361114" y="1406079"/>
            <a:ext cx="627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Test Data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Mean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23.7051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Standard Deviation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10.5485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EE90D44F-B96B-CA49-4CDB-1021D5A5C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69729"/>
              </p:ext>
            </p:extLst>
          </p:nvPr>
        </p:nvGraphicFramePr>
        <p:xfrm>
          <a:off x="1898554" y="3264701"/>
          <a:ext cx="9049984" cy="9868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10.43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3.23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0.8918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01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1F900-2359-3F64-B9B7-9B0ABD24E26F}"/>
              </a:ext>
            </a:extLst>
          </p:cNvPr>
          <p:cNvSpPr txBox="1"/>
          <p:nvPr/>
        </p:nvSpPr>
        <p:spPr>
          <a:xfrm>
            <a:off x="627798" y="621326"/>
            <a:ext cx="4731224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CONCLUSIONS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D3B29-1D47-25E3-1366-694A78B5D423}"/>
              </a:ext>
            </a:extLst>
          </p:cNvPr>
          <p:cNvSpPr txBox="1"/>
          <p:nvPr/>
        </p:nvSpPr>
        <p:spPr>
          <a:xfrm>
            <a:off x="1187355" y="1460310"/>
            <a:ext cx="8584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1600" b="1" dirty="0"/>
              <a:t>Linear Regression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II  and Stage III (approx. same)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4325B-244A-0E0D-0FF9-DB1763BCB06F}"/>
              </a:ext>
            </a:extLst>
          </p:cNvPr>
          <p:cNvSpPr txBox="1"/>
          <p:nvPr/>
        </p:nvSpPr>
        <p:spPr>
          <a:xfrm>
            <a:off x="1187355" y="2334047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1600" b="1" dirty="0"/>
              <a:t>SVR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1F728-8309-58C8-78F8-1266E3664561}"/>
              </a:ext>
            </a:extLst>
          </p:cNvPr>
          <p:cNvSpPr txBox="1"/>
          <p:nvPr/>
        </p:nvSpPr>
        <p:spPr>
          <a:xfrm>
            <a:off x="1187355" y="3207784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IN" sz="1600" b="1" dirty="0" err="1">
                <a:effectLst/>
              </a:rPr>
              <a:t>KNeighborsRegressor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II  and Stage III (approx. same)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68B63-E958-66F4-3BAC-2F67BF470D92}"/>
              </a:ext>
            </a:extLst>
          </p:cNvPr>
          <p:cNvSpPr txBox="1"/>
          <p:nvPr/>
        </p:nvSpPr>
        <p:spPr>
          <a:xfrm>
            <a:off x="1187355" y="4081521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IN" sz="1600" b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DecisionTreeRegressor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II (A)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A8255-79C0-CBDA-EFF6-4B93438F65F1}"/>
              </a:ext>
            </a:extLst>
          </p:cNvPr>
          <p:cNvSpPr txBox="1"/>
          <p:nvPr/>
        </p:nvSpPr>
        <p:spPr>
          <a:xfrm>
            <a:off x="1187355" y="4955258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IN" sz="1600" b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RandomForestRegressor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II (b) and Stage III (approx. same)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692484" y="381270"/>
            <a:ext cx="10904392" cy="1069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22176"/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High Level overview of Data-Science led Approach to Predict Housing Price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339481" y="1706557"/>
            <a:ext cx="1696242" cy="8086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459499" y="1878736"/>
            <a:ext cx="1456209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CAPTURE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6BD5E-BF10-BC7C-4B0B-6283C0565024}"/>
              </a:ext>
            </a:extLst>
          </p:cNvPr>
          <p:cNvSpPr/>
          <p:nvPr/>
        </p:nvSpPr>
        <p:spPr>
          <a:xfrm>
            <a:off x="7369972" y="1706557"/>
            <a:ext cx="1696801" cy="826357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9CC93-2741-DE7B-EB4D-CBF895C33A68}"/>
              </a:ext>
            </a:extLst>
          </p:cNvPr>
          <p:cNvSpPr txBox="1"/>
          <p:nvPr/>
        </p:nvSpPr>
        <p:spPr>
          <a:xfrm>
            <a:off x="7463565" y="1870322"/>
            <a:ext cx="1506812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PREDICT</a:t>
            </a: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4B21B-3A41-5E90-7906-2D0BDAF7AC8B}"/>
              </a:ext>
            </a:extLst>
          </p:cNvPr>
          <p:cNvSpPr/>
          <p:nvPr/>
        </p:nvSpPr>
        <p:spPr>
          <a:xfrm>
            <a:off x="9709243" y="1713930"/>
            <a:ext cx="2244006" cy="82635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0EB37-4FDB-760B-5F00-1469281A3D38}"/>
              </a:ext>
            </a:extLst>
          </p:cNvPr>
          <p:cNvSpPr txBox="1"/>
          <p:nvPr/>
        </p:nvSpPr>
        <p:spPr>
          <a:xfrm>
            <a:off x="9790301" y="1860991"/>
            <a:ext cx="2146070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ENGAGE &amp; ACT</a:t>
            </a: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2685369" y="1706557"/>
            <a:ext cx="1696242" cy="82635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2813488" y="1878736"/>
            <a:ext cx="1345442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ANALYZE</a:t>
            </a: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5031258" y="1694025"/>
            <a:ext cx="1696243" cy="826357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5055700" y="1860992"/>
            <a:ext cx="1696242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INSIGHTS</a:t>
            </a: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8AA066-F990-4BC7-8FDC-E2D690DAB846}"/>
              </a:ext>
            </a:extLst>
          </p:cNvPr>
          <p:cNvSpPr/>
          <p:nvPr/>
        </p:nvSpPr>
        <p:spPr>
          <a:xfrm>
            <a:off x="2098997" y="2030439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/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A0E22F-22A1-8543-C7D3-952A6EEB6CD4}"/>
              </a:ext>
            </a:extLst>
          </p:cNvPr>
          <p:cNvSpPr/>
          <p:nvPr/>
        </p:nvSpPr>
        <p:spPr>
          <a:xfrm>
            <a:off x="4454187" y="2058986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/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A5C8CA9-02F4-8FC6-3AC0-C98DE88829F7}"/>
              </a:ext>
            </a:extLst>
          </p:cNvPr>
          <p:cNvSpPr/>
          <p:nvPr/>
        </p:nvSpPr>
        <p:spPr>
          <a:xfrm>
            <a:off x="6797500" y="2042688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/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20E39D1-E8C0-A3A1-FA19-BFB232435D1F}"/>
              </a:ext>
            </a:extLst>
          </p:cNvPr>
          <p:cNvSpPr/>
          <p:nvPr/>
        </p:nvSpPr>
        <p:spPr>
          <a:xfrm>
            <a:off x="9126687" y="2030439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/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C83E9E-0B9C-C846-D035-80DBDAB0F867}"/>
              </a:ext>
            </a:extLst>
          </p:cNvPr>
          <p:cNvSpPr txBox="1"/>
          <p:nvPr/>
        </p:nvSpPr>
        <p:spPr>
          <a:xfrm>
            <a:off x="211362" y="2932227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1372C-51F2-4246-C98A-8C930F611850}"/>
              </a:ext>
            </a:extLst>
          </p:cNvPr>
          <p:cNvSpPr txBox="1"/>
          <p:nvPr/>
        </p:nvSpPr>
        <p:spPr>
          <a:xfrm>
            <a:off x="211361" y="3626212"/>
            <a:ext cx="199288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Requirement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25BAA-1343-7F7C-D946-B3324B59548A}"/>
              </a:ext>
            </a:extLst>
          </p:cNvPr>
          <p:cNvSpPr txBox="1"/>
          <p:nvPr/>
        </p:nvSpPr>
        <p:spPr>
          <a:xfrm>
            <a:off x="211360" y="4433332"/>
            <a:ext cx="199288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Availability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5BF3C8-583C-E7CE-F1E5-6FA74ACBEE82}"/>
              </a:ext>
            </a:extLst>
          </p:cNvPr>
          <p:cNvSpPr txBox="1"/>
          <p:nvPr/>
        </p:nvSpPr>
        <p:spPr>
          <a:xfrm>
            <a:off x="211358" y="5240451"/>
            <a:ext cx="2474011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&amp; Extract</a:t>
            </a:r>
          </a:p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 Required to </a:t>
            </a:r>
          </a:p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Build a model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5C727-F94E-EFC4-4824-D017B7D3859F}"/>
              </a:ext>
            </a:extLst>
          </p:cNvPr>
          <p:cNvSpPr txBox="1"/>
          <p:nvPr/>
        </p:nvSpPr>
        <p:spPr>
          <a:xfrm>
            <a:off x="2625911" y="2911066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the Data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EFFC7-7977-7F3F-F71A-6B664F53C2F3}"/>
              </a:ext>
            </a:extLst>
          </p:cNvPr>
          <p:cNvSpPr txBox="1"/>
          <p:nvPr/>
        </p:nvSpPr>
        <p:spPr>
          <a:xfrm>
            <a:off x="2631551" y="3562028"/>
            <a:ext cx="1887635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Using EDA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FEF3-E3FB-7C27-90D2-E798C52F0E84}"/>
              </a:ext>
            </a:extLst>
          </p:cNvPr>
          <p:cNvSpPr txBox="1"/>
          <p:nvPr/>
        </p:nvSpPr>
        <p:spPr>
          <a:xfrm>
            <a:off x="2625911" y="4478008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 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AE0FD8-7BBC-0488-C512-42BF57DEB40B}"/>
              </a:ext>
            </a:extLst>
          </p:cNvPr>
          <p:cNvSpPr txBox="1"/>
          <p:nvPr/>
        </p:nvSpPr>
        <p:spPr>
          <a:xfrm>
            <a:off x="4981101" y="2937556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Discovers Relationships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4E8B5-F18F-BC63-1495-1FD1AC7F4B36}"/>
              </a:ext>
            </a:extLst>
          </p:cNvPr>
          <p:cNvSpPr txBox="1"/>
          <p:nvPr/>
        </p:nvSpPr>
        <p:spPr>
          <a:xfrm>
            <a:off x="4981101" y="3668437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Trends &amp; Patterns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4BC286-7E96-93A6-8988-117ECAB1FE4C}"/>
              </a:ext>
            </a:extLst>
          </p:cNvPr>
          <p:cNvSpPr txBox="1"/>
          <p:nvPr/>
        </p:nvSpPr>
        <p:spPr>
          <a:xfrm>
            <a:off x="4981101" y="4433331"/>
            <a:ext cx="188763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Anomalies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55A1FD-2553-222D-D94C-57F336F8C49E}"/>
              </a:ext>
            </a:extLst>
          </p:cNvPr>
          <p:cNvSpPr txBox="1"/>
          <p:nvPr/>
        </p:nvSpPr>
        <p:spPr>
          <a:xfrm>
            <a:off x="7369972" y="2910666"/>
            <a:ext cx="2339272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Regression Model Design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00756-F173-2108-F2FC-1BB5CC8A80A0}"/>
              </a:ext>
            </a:extLst>
          </p:cNvPr>
          <p:cNvSpPr txBox="1"/>
          <p:nvPr/>
        </p:nvSpPr>
        <p:spPr>
          <a:xfrm>
            <a:off x="7337883" y="3781967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Various</a:t>
            </a:r>
          </a:p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Models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725C80-64E5-4F57-4A3F-F36C81CA716F}"/>
              </a:ext>
            </a:extLst>
          </p:cNvPr>
          <p:cNvSpPr txBox="1"/>
          <p:nvPr/>
        </p:nvSpPr>
        <p:spPr>
          <a:xfrm>
            <a:off x="7336290" y="4500081"/>
            <a:ext cx="1887635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Best-Performance 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IN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Model</a:t>
            </a:r>
            <a:endParaRPr lang="en-US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4BAA89-F5C7-0599-49F1-D3DF47E262CF}"/>
              </a:ext>
            </a:extLst>
          </p:cNvPr>
          <p:cNvSpPr txBox="1"/>
          <p:nvPr/>
        </p:nvSpPr>
        <p:spPr>
          <a:xfrm>
            <a:off x="7322225" y="5416202"/>
            <a:ext cx="1887635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&amp; Maintaining The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050761-6C79-E277-A727-E5360D3F3573}"/>
              </a:ext>
            </a:extLst>
          </p:cNvPr>
          <p:cNvSpPr txBox="1"/>
          <p:nvPr/>
        </p:nvSpPr>
        <p:spPr>
          <a:xfrm>
            <a:off x="9750840" y="2903152"/>
            <a:ext cx="2244006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Predictive Model Output  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46352-4913-7C6D-65C3-A18CD9ACC6F1}"/>
              </a:ext>
            </a:extLst>
          </p:cNvPr>
          <p:cNvSpPr txBox="1"/>
          <p:nvPr/>
        </p:nvSpPr>
        <p:spPr>
          <a:xfrm>
            <a:off x="9741333" y="3626212"/>
            <a:ext cx="188763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8B5B10-B5D9-F6B9-602D-49AD00EEC1EA}"/>
              </a:ext>
            </a:extLst>
          </p:cNvPr>
          <p:cNvSpPr txBox="1"/>
          <p:nvPr/>
        </p:nvSpPr>
        <p:spPr>
          <a:xfrm>
            <a:off x="9741332" y="4074271"/>
            <a:ext cx="188763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 &amp; Act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F96314-DB68-AA4B-9AC4-A0DC68E5B410}"/>
              </a:ext>
            </a:extLst>
          </p:cNvPr>
          <p:cNvSpPr txBox="1"/>
          <p:nvPr/>
        </p:nvSpPr>
        <p:spPr>
          <a:xfrm>
            <a:off x="9741331" y="4572099"/>
            <a:ext cx="188763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2342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547245" y="409544"/>
            <a:ext cx="2988470" cy="675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22176">
              <a:lnSpc>
                <a:spcPct val="107000"/>
              </a:lnSpc>
              <a:spcAft>
                <a:spcPts val="397"/>
              </a:spcAft>
              <a:defRPr/>
            </a:pP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EDA</a:t>
            </a:r>
            <a:r>
              <a:rPr lang="en-IN" sz="3704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434544" y="1590720"/>
            <a:ext cx="2040468" cy="165226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392971" y="1701745"/>
            <a:ext cx="204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COLLECTION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DOMAIN KNOWLEDGE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6BD5E-BF10-BC7C-4B0B-6283C0565024}"/>
              </a:ext>
            </a:extLst>
          </p:cNvPr>
          <p:cNvSpPr/>
          <p:nvPr/>
        </p:nvSpPr>
        <p:spPr>
          <a:xfrm>
            <a:off x="7736187" y="1921876"/>
            <a:ext cx="1617837" cy="103706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9CC93-2741-DE7B-EB4D-CBF895C33A68}"/>
              </a:ext>
            </a:extLst>
          </p:cNvPr>
          <p:cNvSpPr txBox="1"/>
          <p:nvPr/>
        </p:nvSpPr>
        <p:spPr>
          <a:xfrm>
            <a:off x="7793139" y="2147415"/>
            <a:ext cx="150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3095743" y="1880851"/>
            <a:ext cx="1751319" cy="111911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2974573" y="1980938"/>
            <a:ext cx="195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5503803" y="1978744"/>
            <a:ext cx="1617837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5559675" y="2117242"/>
            <a:ext cx="154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20E39D1-E8C0-A3A1-FA19-BFB232435D1F}"/>
              </a:ext>
            </a:extLst>
          </p:cNvPr>
          <p:cNvSpPr/>
          <p:nvPr/>
        </p:nvSpPr>
        <p:spPr>
          <a:xfrm>
            <a:off x="4909572" y="2396736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5211A-0981-D342-2197-CE6887E5EEC6}"/>
              </a:ext>
            </a:extLst>
          </p:cNvPr>
          <p:cNvSpPr txBox="1"/>
          <p:nvPr/>
        </p:nvSpPr>
        <p:spPr>
          <a:xfrm>
            <a:off x="3084163" y="3336957"/>
            <a:ext cx="2170226" cy="2272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Datatypes and 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missing values</a:t>
            </a:r>
          </a:p>
          <a:p>
            <a:pPr defTabSz="1222176"/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Measure of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Central tendency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Measure of          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Dispersion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55E3E5-DFCE-3EA5-F431-E241B56FF49E}"/>
              </a:ext>
            </a:extLst>
          </p:cNvPr>
          <p:cNvSpPr/>
          <p:nvPr/>
        </p:nvSpPr>
        <p:spPr>
          <a:xfrm>
            <a:off x="7180552" y="2412186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96065D-F7A7-5EFF-72EC-252C342B22F2}"/>
              </a:ext>
            </a:extLst>
          </p:cNvPr>
          <p:cNvSpPr/>
          <p:nvPr/>
        </p:nvSpPr>
        <p:spPr>
          <a:xfrm>
            <a:off x="9398057" y="2396736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77146-4D1C-5AF3-3423-380845F74332}"/>
              </a:ext>
            </a:extLst>
          </p:cNvPr>
          <p:cNvSpPr txBox="1"/>
          <p:nvPr/>
        </p:nvSpPr>
        <p:spPr>
          <a:xfrm>
            <a:off x="5424823" y="3186174"/>
            <a:ext cx="204046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Histogram-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endParaRPr lang="en-US" sz="1852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Numerical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Attributes</a:t>
            </a:r>
          </a:p>
          <a:p>
            <a:pPr defTabSz="1222176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Count-plots for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Categorical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Attributes</a:t>
            </a:r>
          </a:p>
          <a:p>
            <a:pPr defTabSz="1222176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Box-plots for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Numerical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Attributes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(Outliers)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867A1-5867-769F-C7B7-CCCB898DCFEA}"/>
              </a:ext>
            </a:extLst>
          </p:cNvPr>
          <p:cNvSpPr txBox="1"/>
          <p:nvPr/>
        </p:nvSpPr>
        <p:spPr>
          <a:xfrm>
            <a:off x="7778382" y="3179073"/>
            <a:ext cx="2040468" cy="208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Heatmap :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Num. vs Num. 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Attributes.</a:t>
            </a:r>
          </a:p>
          <a:p>
            <a:pPr defTabSz="1222176"/>
            <a:endParaRPr lang="en-US" sz="1852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 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</a:t>
            </a:r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Num. vs Num. 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Attributes.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C179C-EC6C-0A90-662A-777922BE9234}"/>
              </a:ext>
            </a:extLst>
          </p:cNvPr>
          <p:cNvSpPr/>
          <p:nvPr/>
        </p:nvSpPr>
        <p:spPr>
          <a:xfrm>
            <a:off x="9939332" y="1893653"/>
            <a:ext cx="1893858" cy="103706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162C0-ED4F-5388-5443-0A54214D71FE}"/>
              </a:ext>
            </a:extLst>
          </p:cNvPr>
          <p:cNvSpPr txBox="1"/>
          <p:nvPr/>
        </p:nvSpPr>
        <p:spPr>
          <a:xfrm>
            <a:off x="9924971" y="1978744"/>
            <a:ext cx="1893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7DA02B-5323-09BB-5C21-0194B3A9CFBD}"/>
              </a:ext>
            </a:extLst>
          </p:cNvPr>
          <p:cNvSpPr/>
          <p:nvPr/>
        </p:nvSpPr>
        <p:spPr>
          <a:xfrm>
            <a:off x="2545928" y="2415489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269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692484" y="572093"/>
            <a:ext cx="4586929" cy="58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IFFERENT</a:t>
            </a:r>
            <a:r>
              <a:rPr lang="en-IN" sz="2800" b="1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1460146" y="2067980"/>
            <a:ext cx="1995885" cy="1293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1651882" y="2299389"/>
            <a:ext cx="150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5145275" y="2067979"/>
            <a:ext cx="1995885" cy="13610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5359353" y="2483607"/>
            <a:ext cx="1567727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I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8830404" y="2067980"/>
            <a:ext cx="1995885" cy="13610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8716193" y="2511831"/>
            <a:ext cx="17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8AA066-F990-4BC7-8FDC-E2D690DAB846}"/>
              </a:ext>
            </a:extLst>
          </p:cNvPr>
          <p:cNvSpPr/>
          <p:nvPr/>
        </p:nvSpPr>
        <p:spPr>
          <a:xfrm>
            <a:off x="7586895" y="2546256"/>
            <a:ext cx="915218" cy="392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A0E22F-22A1-8543-C7D3-952A6EEB6CD4}"/>
              </a:ext>
            </a:extLst>
          </p:cNvPr>
          <p:cNvSpPr/>
          <p:nvPr/>
        </p:nvSpPr>
        <p:spPr>
          <a:xfrm>
            <a:off x="3965591" y="2567197"/>
            <a:ext cx="857815" cy="3789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5C727-F94E-EFC4-4824-D017B7D3859F}"/>
              </a:ext>
            </a:extLst>
          </p:cNvPr>
          <p:cNvSpPr txBox="1"/>
          <p:nvPr/>
        </p:nvSpPr>
        <p:spPr>
          <a:xfrm>
            <a:off x="5070275" y="3751737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Without :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EFFC7-7977-7F3F-F71A-6B664F53C2F3}"/>
              </a:ext>
            </a:extLst>
          </p:cNvPr>
          <p:cNvSpPr txBox="1"/>
          <p:nvPr/>
        </p:nvSpPr>
        <p:spPr>
          <a:xfrm>
            <a:off x="5082716" y="4205388"/>
            <a:ext cx="241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Outliers Treatment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FEF3-E3FB-7C27-90D2-E798C52F0E84}"/>
              </a:ext>
            </a:extLst>
          </p:cNvPr>
          <p:cNvSpPr txBox="1"/>
          <p:nvPr/>
        </p:nvSpPr>
        <p:spPr>
          <a:xfrm>
            <a:off x="5082716" y="4659039"/>
            <a:ext cx="296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C550-5E78-4305-D833-5C27BAD779C5}"/>
              </a:ext>
            </a:extLst>
          </p:cNvPr>
          <p:cNvSpPr txBox="1"/>
          <p:nvPr/>
        </p:nvSpPr>
        <p:spPr>
          <a:xfrm>
            <a:off x="5082716" y="5150941"/>
            <a:ext cx="25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E44F1-E488-1592-5DE7-A6EB6288D534}"/>
              </a:ext>
            </a:extLst>
          </p:cNvPr>
          <p:cNvSpPr txBox="1"/>
          <p:nvPr/>
        </p:nvSpPr>
        <p:spPr>
          <a:xfrm>
            <a:off x="5082716" y="5689186"/>
            <a:ext cx="2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DC677-A26A-C6C4-1341-1D9B9933D6AC}"/>
              </a:ext>
            </a:extLst>
          </p:cNvPr>
          <p:cNvSpPr txBox="1"/>
          <p:nvPr/>
        </p:nvSpPr>
        <p:spPr>
          <a:xfrm>
            <a:off x="5279413" y="1111698"/>
            <a:ext cx="22221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Times New Roman"/>
                <a:cs typeface="Times New Roman"/>
              </a:rPr>
              <a:t>STAGE I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91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732913" y="591528"/>
            <a:ext cx="4412362" cy="58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IFFERENT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1460146" y="2067980"/>
            <a:ext cx="1995885" cy="1293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1651882" y="2299389"/>
            <a:ext cx="150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5145275" y="2067979"/>
            <a:ext cx="1995885" cy="13610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5252313" y="2343873"/>
            <a:ext cx="1781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II (a)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8830404" y="2067980"/>
            <a:ext cx="1995885" cy="13610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8716193" y="2511831"/>
            <a:ext cx="17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8AA066-F990-4BC7-8FDC-E2D690DAB846}"/>
              </a:ext>
            </a:extLst>
          </p:cNvPr>
          <p:cNvSpPr/>
          <p:nvPr/>
        </p:nvSpPr>
        <p:spPr>
          <a:xfrm>
            <a:off x="7586895" y="2518480"/>
            <a:ext cx="915218" cy="392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A0E22F-22A1-8543-C7D3-952A6EEB6CD4}"/>
              </a:ext>
            </a:extLst>
          </p:cNvPr>
          <p:cNvSpPr/>
          <p:nvPr/>
        </p:nvSpPr>
        <p:spPr>
          <a:xfrm>
            <a:off x="3965591" y="2567197"/>
            <a:ext cx="857815" cy="3789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5C727-F94E-EFC4-4824-D017B7D3859F}"/>
              </a:ext>
            </a:extLst>
          </p:cNvPr>
          <p:cNvSpPr txBox="1"/>
          <p:nvPr/>
        </p:nvSpPr>
        <p:spPr>
          <a:xfrm>
            <a:off x="5070275" y="3751737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EFFC7-7977-7F3F-F71A-6B664F53C2F3}"/>
              </a:ext>
            </a:extLst>
          </p:cNvPr>
          <p:cNvSpPr txBox="1"/>
          <p:nvPr/>
        </p:nvSpPr>
        <p:spPr>
          <a:xfrm>
            <a:off x="5082716" y="4205388"/>
            <a:ext cx="241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Outliers Treatment :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Trimming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FEF3-E3FB-7C27-90D2-E798C52F0E84}"/>
              </a:ext>
            </a:extLst>
          </p:cNvPr>
          <p:cNvSpPr txBox="1"/>
          <p:nvPr/>
        </p:nvSpPr>
        <p:spPr>
          <a:xfrm>
            <a:off x="5065511" y="4910643"/>
            <a:ext cx="296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C550-5E78-4305-D833-5C27BAD779C5}"/>
              </a:ext>
            </a:extLst>
          </p:cNvPr>
          <p:cNvSpPr txBox="1"/>
          <p:nvPr/>
        </p:nvSpPr>
        <p:spPr>
          <a:xfrm>
            <a:off x="5065511" y="5415843"/>
            <a:ext cx="25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E44F1-E488-1592-5DE7-A6EB6288D534}"/>
              </a:ext>
            </a:extLst>
          </p:cNvPr>
          <p:cNvSpPr txBox="1"/>
          <p:nvPr/>
        </p:nvSpPr>
        <p:spPr>
          <a:xfrm>
            <a:off x="5082716" y="5918404"/>
            <a:ext cx="2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DC677-A26A-C6C4-1341-1D9B9933D6AC}"/>
              </a:ext>
            </a:extLst>
          </p:cNvPr>
          <p:cNvSpPr txBox="1"/>
          <p:nvPr/>
        </p:nvSpPr>
        <p:spPr>
          <a:xfrm>
            <a:off x="4886568" y="1086525"/>
            <a:ext cx="241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STAGE II (A)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13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711814" y="625001"/>
            <a:ext cx="4462368" cy="58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1460146" y="2067980"/>
            <a:ext cx="1995885" cy="1293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1651882" y="2299389"/>
            <a:ext cx="150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5145275" y="2067979"/>
            <a:ext cx="1995885" cy="13610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5252313" y="2343873"/>
            <a:ext cx="1781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II (b)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8830404" y="2067980"/>
            <a:ext cx="1995885" cy="13610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8716193" y="2511831"/>
            <a:ext cx="17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8AA066-F990-4BC7-8FDC-E2D690DAB846}"/>
              </a:ext>
            </a:extLst>
          </p:cNvPr>
          <p:cNvSpPr/>
          <p:nvPr/>
        </p:nvSpPr>
        <p:spPr>
          <a:xfrm>
            <a:off x="7586895" y="2518480"/>
            <a:ext cx="915218" cy="392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A0E22F-22A1-8543-C7D3-952A6EEB6CD4}"/>
              </a:ext>
            </a:extLst>
          </p:cNvPr>
          <p:cNvSpPr/>
          <p:nvPr/>
        </p:nvSpPr>
        <p:spPr>
          <a:xfrm>
            <a:off x="3965591" y="2567197"/>
            <a:ext cx="857815" cy="3789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5C727-F94E-EFC4-4824-D017B7D3859F}"/>
              </a:ext>
            </a:extLst>
          </p:cNvPr>
          <p:cNvSpPr txBox="1"/>
          <p:nvPr/>
        </p:nvSpPr>
        <p:spPr>
          <a:xfrm>
            <a:off x="5070275" y="3751737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EFFC7-7977-7F3F-F71A-6B664F53C2F3}"/>
              </a:ext>
            </a:extLst>
          </p:cNvPr>
          <p:cNvSpPr txBox="1"/>
          <p:nvPr/>
        </p:nvSpPr>
        <p:spPr>
          <a:xfrm>
            <a:off x="5082716" y="4205388"/>
            <a:ext cx="241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Outliers Treatment :</a:t>
            </a:r>
          </a:p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Capping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FEF3-E3FB-7C27-90D2-E798C52F0E84}"/>
              </a:ext>
            </a:extLst>
          </p:cNvPr>
          <p:cNvSpPr txBox="1"/>
          <p:nvPr/>
        </p:nvSpPr>
        <p:spPr>
          <a:xfrm>
            <a:off x="5065511" y="4910643"/>
            <a:ext cx="296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C550-5E78-4305-D833-5C27BAD779C5}"/>
              </a:ext>
            </a:extLst>
          </p:cNvPr>
          <p:cNvSpPr txBox="1"/>
          <p:nvPr/>
        </p:nvSpPr>
        <p:spPr>
          <a:xfrm>
            <a:off x="5065511" y="5415843"/>
            <a:ext cx="25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E44F1-E488-1592-5DE7-A6EB6288D534}"/>
              </a:ext>
            </a:extLst>
          </p:cNvPr>
          <p:cNvSpPr txBox="1"/>
          <p:nvPr/>
        </p:nvSpPr>
        <p:spPr>
          <a:xfrm>
            <a:off x="5082716" y="5918404"/>
            <a:ext cx="2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DC677-A26A-C6C4-1341-1D9B9933D6AC}"/>
              </a:ext>
            </a:extLst>
          </p:cNvPr>
          <p:cNvSpPr txBox="1"/>
          <p:nvPr/>
        </p:nvSpPr>
        <p:spPr>
          <a:xfrm>
            <a:off x="4886568" y="1086525"/>
            <a:ext cx="241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STAGE II (B)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14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58E2C-5ACD-FD1E-F77E-0E512D59B323}"/>
              </a:ext>
            </a:extLst>
          </p:cNvPr>
          <p:cNvSpPr txBox="1"/>
          <p:nvPr/>
        </p:nvSpPr>
        <p:spPr>
          <a:xfrm>
            <a:off x="478404" y="613449"/>
            <a:ext cx="80919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5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on the results of Stage I , II (A) &amp; II (B)</a:t>
            </a:r>
            <a:endParaRPr kumimoji="0" lang="en-IN" sz="315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95306-B2E7-3882-70D8-8E8BFF5A4763}"/>
              </a:ext>
            </a:extLst>
          </p:cNvPr>
          <p:cNvSpPr/>
          <p:nvPr/>
        </p:nvSpPr>
        <p:spPr>
          <a:xfrm>
            <a:off x="1528385" y="2254396"/>
            <a:ext cx="1995885" cy="1293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EF09-135E-0E2E-C099-E45E59B73917}"/>
              </a:ext>
            </a:extLst>
          </p:cNvPr>
          <p:cNvSpPr txBox="1"/>
          <p:nvPr/>
        </p:nvSpPr>
        <p:spPr>
          <a:xfrm>
            <a:off x="1720121" y="2485805"/>
            <a:ext cx="150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F55BA-7A10-37A0-17DF-8E62691C65D8}"/>
              </a:ext>
            </a:extLst>
          </p:cNvPr>
          <p:cNvSpPr/>
          <p:nvPr/>
        </p:nvSpPr>
        <p:spPr>
          <a:xfrm>
            <a:off x="5213514" y="2254395"/>
            <a:ext cx="1995885" cy="13610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9F257-163B-E14B-AB19-FAA198D667D7}"/>
              </a:ext>
            </a:extLst>
          </p:cNvPr>
          <p:cNvSpPr txBox="1"/>
          <p:nvPr/>
        </p:nvSpPr>
        <p:spPr>
          <a:xfrm>
            <a:off x="5320552" y="2530289"/>
            <a:ext cx="1781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E0DFA-29EE-D14F-B545-503095CBA45E}"/>
              </a:ext>
            </a:extLst>
          </p:cNvPr>
          <p:cNvSpPr/>
          <p:nvPr/>
        </p:nvSpPr>
        <p:spPr>
          <a:xfrm>
            <a:off x="8898643" y="2254396"/>
            <a:ext cx="1995885" cy="13610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4C875-C75A-537C-230D-CC2536894759}"/>
              </a:ext>
            </a:extLst>
          </p:cNvPr>
          <p:cNvSpPr txBox="1"/>
          <p:nvPr/>
        </p:nvSpPr>
        <p:spPr>
          <a:xfrm>
            <a:off x="8784432" y="2698247"/>
            <a:ext cx="17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8AA066-F990-4BC7-8FDC-E2D690DAB846}"/>
              </a:ext>
            </a:extLst>
          </p:cNvPr>
          <p:cNvSpPr/>
          <p:nvPr/>
        </p:nvSpPr>
        <p:spPr>
          <a:xfrm>
            <a:off x="7655134" y="2704896"/>
            <a:ext cx="915218" cy="392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A0E22F-22A1-8543-C7D3-952A6EEB6CD4}"/>
              </a:ext>
            </a:extLst>
          </p:cNvPr>
          <p:cNvSpPr/>
          <p:nvPr/>
        </p:nvSpPr>
        <p:spPr>
          <a:xfrm>
            <a:off x="4033830" y="2753613"/>
            <a:ext cx="857815" cy="3789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5C727-F94E-EFC4-4824-D017B7D3859F}"/>
              </a:ext>
            </a:extLst>
          </p:cNvPr>
          <p:cNvSpPr txBox="1"/>
          <p:nvPr/>
        </p:nvSpPr>
        <p:spPr>
          <a:xfrm>
            <a:off x="5138514" y="3938153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EFFC7-7977-7F3F-F71A-6B664F53C2F3}"/>
              </a:ext>
            </a:extLst>
          </p:cNvPr>
          <p:cNvSpPr txBox="1"/>
          <p:nvPr/>
        </p:nvSpPr>
        <p:spPr>
          <a:xfrm>
            <a:off x="5150955" y="4391804"/>
            <a:ext cx="294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Outliers Treatment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1FEF3-E3FB-7C27-90D2-E798C52F0E84}"/>
              </a:ext>
            </a:extLst>
          </p:cNvPr>
          <p:cNvSpPr txBox="1"/>
          <p:nvPr/>
        </p:nvSpPr>
        <p:spPr>
          <a:xfrm>
            <a:off x="5156496" y="4933891"/>
            <a:ext cx="296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C550-5E78-4305-D833-5C27BAD779C5}"/>
              </a:ext>
            </a:extLst>
          </p:cNvPr>
          <p:cNvSpPr txBox="1"/>
          <p:nvPr/>
        </p:nvSpPr>
        <p:spPr>
          <a:xfrm>
            <a:off x="5150955" y="5403465"/>
            <a:ext cx="2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Controlled Feature Engineering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E44F1-E488-1592-5DE7-A6EB6288D534}"/>
              </a:ext>
            </a:extLst>
          </p:cNvPr>
          <p:cNvSpPr txBox="1"/>
          <p:nvPr/>
        </p:nvSpPr>
        <p:spPr>
          <a:xfrm>
            <a:off x="5150955" y="6150114"/>
            <a:ext cx="2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DC677-A26A-C6C4-1341-1D9B9933D6AC}"/>
              </a:ext>
            </a:extLst>
          </p:cNvPr>
          <p:cNvSpPr txBox="1"/>
          <p:nvPr/>
        </p:nvSpPr>
        <p:spPr>
          <a:xfrm>
            <a:off x="4954807" y="1272941"/>
            <a:ext cx="2961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FINAL MODEL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83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787020" y="457272"/>
            <a:ext cx="228372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928048" y="1241946"/>
            <a:ext cx="214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 :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2204112" y="1741186"/>
            <a:ext cx="70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: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Treatment.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standardization.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Engineering.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 check.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928048" y="3330055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: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2347414" y="3422388"/>
            <a:ext cx="46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EDA following steps are performed  :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146411" y="3995594"/>
            <a:ext cx="861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Data cleaning &amp; Pre-Processing using Pipeline object.</a:t>
            </a:r>
          </a:p>
          <a:p>
            <a:r>
              <a:rPr lang="en-US" dirty="0"/>
              <a:t>             (a) Missing Numerical value imputation  using : </a:t>
            </a:r>
            <a:r>
              <a:rPr lang="en-US" dirty="0" err="1"/>
              <a:t>SimpleImputer</a:t>
            </a:r>
            <a:r>
              <a:rPr lang="en-US" dirty="0"/>
              <a:t>(strategy = Median).</a:t>
            </a:r>
          </a:p>
          <a:p>
            <a:r>
              <a:rPr lang="en-US" dirty="0"/>
              <a:t>             (b) categorical columns to Numerical columns using </a:t>
            </a:r>
            <a:r>
              <a:rPr lang="en-US" dirty="0" err="1"/>
              <a:t>OneHotEncoder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146411" y="4981436"/>
            <a:ext cx="861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 : Model Training and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7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C90C9-47FE-B16F-00DD-E6E9E9F5686D}"/>
              </a:ext>
            </a:extLst>
          </p:cNvPr>
          <p:cNvSpPr txBox="1"/>
          <p:nvPr/>
        </p:nvSpPr>
        <p:spPr>
          <a:xfrm>
            <a:off x="715749" y="665687"/>
            <a:ext cx="551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 Comparison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F7DE2-FAE3-884B-34C4-3F3C4B257490}"/>
              </a:ext>
            </a:extLst>
          </p:cNvPr>
          <p:cNvSpPr txBox="1"/>
          <p:nvPr/>
        </p:nvSpPr>
        <p:spPr>
          <a:xfrm>
            <a:off x="1282889" y="1328792"/>
            <a:ext cx="6277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 Data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Mean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23.4980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Standard Deviation =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10.57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9AA197F-92FA-EFEB-C0A6-FD44035B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22813"/>
              </p:ext>
            </p:extLst>
          </p:nvPr>
        </p:nvGraphicFramePr>
        <p:xfrm>
          <a:off x="1704452" y="3116667"/>
          <a:ext cx="9049984" cy="2978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26.25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5.12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0.7279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6173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68.48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8.28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0.2902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5901"/>
                  </a:ext>
                </a:extLst>
              </a:tr>
              <a:tr h="5641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effectLst/>
                        </a:rPr>
                        <a:t>KNeighborsRegressor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38.09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6.17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0.6052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392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34.35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5.86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0.6440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3218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12.23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3.5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0.8732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883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osario">
      <a:dk1>
        <a:sysClr val="windowText" lastClr="000000"/>
      </a:dk1>
      <a:lt1>
        <a:sysClr val="window" lastClr="FFFFFF"/>
      </a:lt1>
      <a:dk2>
        <a:srgbClr val="060606"/>
      </a:dk2>
      <a:lt2>
        <a:srgbClr val="C7C9D1"/>
      </a:lt2>
      <a:accent1>
        <a:srgbClr val="D24726"/>
      </a:accent1>
      <a:accent2>
        <a:srgbClr val="9F361D"/>
      </a:accent2>
      <a:accent3>
        <a:srgbClr val="F2F2F2"/>
      </a:accent3>
      <a:accent4>
        <a:srgbClr val="FFC000"/>
      </a:accent4>
      <a:accent5>
        <a:srgbClr val="A5A5A5"/>
      </a:accent5>
      <a:accent6>
        <a:srgbClr val="595959"/>
      </a:accent6>
      <a:hlink>
        <a:srgbClr val="FFC000"/>
      </a:hlink>
      <a:folHlink>
        <a:srgbClr val="752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222_win32_fixed v4" id="{A09C6BB6-151C-483C-A0D6-F85755E61F6A}" vid="{D2AC5293-9FF0-4E96-8380-FE2BFB141A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1190</Words>
  <Application>Microsoft Office PowerPoint</Application>
  <PresentationFormat>Widescreen</PresentationFormat>
  <Paragraphs>356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Adobe Devanagari</vt:lpstr>
      <vt:lpstr>Arial</vt:lpstr>
      <vt:lpstr>Bauhaus 93</vt:lpstr>
      <vt:lpstr>Calibri</vt:lpstr>
      <vt:lpstr>Calibri Light</vt:lpstr>
      <vt:lpstr>Century Gothic</vt:lpstr>
      <vt:lpstr>Courier New</vt:lpstr>
      <vt:lpstr>Helvetica Neue</vt:lpstr>
      <vt:lpstr>Times New Roman</vt:lpstr>
      <vt:lpstr>Tw Cen MT</vt:lpstr>
      <vt:lpstr>Viner Hand ITC</vt:lpstr>
      <vt:lpstr>Droplet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SHARMA</dc:creator>
  <cp:lastModifiedBy>AAKASH SHARMA</cp:lastModifiedBy>
  <cp:revision>102</cp:revision>
  <dcterms:created xsi:type="dcterms:W3CDTF">2023-09-01T17:20:08Z</dcterms:created>
  <dcterms:modified xsi:type="dcterms:W3CDTF">2023-09-20T13:08:56Z</dcterms:modified>
</cp:coreProperties>
</file>