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5e946f4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5e946f4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5e946f4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5e946f4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5e946f4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5e946f4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5e946f4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5e946f4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5e946f4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55e946f4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5e946f4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55e946f4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5e946f4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5e946f4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55e946f4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55e946f4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55e946f4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55e946f4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55e946f4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55e946f4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5e946f4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5e946f4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55e946f4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55e946f4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5e946f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5e946f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5e946f4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5e946f4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5e946f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5e946f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55e946f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55e946f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55e946f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55e946f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5e946f4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5e946f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10952" y="1457213"/>
            <a:ext cx="6021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72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0" y="1340295"/>
            <a:ext cx="2184208" cy="22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Création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825" y="2044975"/>
            <a:ext cx="85206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Méthode d’accès :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Public (+)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Privé (-)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Règle d’encapsulation : Attributs sont privés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Création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825" y="2044975"/>
            <a:ext cx="85206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Méthode d’accès pour les attributs et méthodes :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Public (+) : Objets extérieurs peuvent les manipuler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Privé (-) : Inaccessible de l’extérieur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Création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825" y="2044975"/>
            <a:ext cx="85206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Règle d’encapsulation :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Attributs sont privés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Définition de méthodes spéciales d’accès aux attributs (accesseurs/getters ; mutateurs/setters)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Création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5000"/>
            <a:ext cx="26860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997750" y="2044975"/>
            <a:ext cx="58347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Exemple avec la classe </a:t>
            </a:r>
            <a:r>
              <a:rPr b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Avare</a:t>
            </a:r>
            <a:endParaRPr b="1"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 attributs privés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 méthodes publics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Manipulation d’un objet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3" y="2044975"/>
            <a:ext cx="8799975" cy="18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5166350" y="2044975"/>
            <a:ext cx="36660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Création de 2 objets “bill” et “balthazar”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Instances de la classe Avare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Manipulation d’un objet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6430"/>
            <a:ext cx="8832300" cy="180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86275" y="2296425"/>
            <a:ext cx="3666000" cy="23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Appel d’une méthode :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objet.methode()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Implémentation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0000"/>
            <a:ext cx="8894850" cy="1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Implémentation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7818126" cy="7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166300" y="2044975"/>
            <a:ext cx="36660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Constructeur de la classe :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○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</a:t>
            </a: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: objet lui même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Implémentation d’une classe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2044975"/>
            <a:ext cx="85206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Accès privé : 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self.__nom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Accès public :  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self.nom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3430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675" y="3184625"/>
            <a:ext cx="1943025" cy="16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Programmation impérative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2045013"/>
            <a:ext cx="3714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Programmation Oriente Objet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838" y="2179725"/>
            <a:ext cx="3204330" cy="27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303025" y="1152475"/>
            <a:ext cx="75294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Repères historiques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991325" cy="9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379275"/>
            <a:ext cx="85206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Origine </a:t>
            </a: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: Langage LISP (1960)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Normalisation </a:t>
            </a: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: Langage SmallTalk (1970)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Actuellement : Tous les grands lanages (JAVA, C++, Python…)</a:t>
            </a:r>
            <a:endParaRPr i="1"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825" y="115247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 objets communicants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613" y="2179725"/>
            <a:ext cx="3550766" cy="27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825" y="115247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Avantage de la Poo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938" y="2179725"/>
            <a:ext cx="3204330" cy="27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2379275"/>
            <a:ext cx="44742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Maintenance améliorée 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Développement simplifié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825" y="1152475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 objets communicants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2379275"/>
            <a:ext cx="8520600" cy="23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i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Protection des données </a:t>
            </a: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: Principe d’encapsulation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matic SC"/>
              <a:buChar char="●"/>
            </a:pPr>
            <a:r>
              <a:rPr lang="en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Inaccessibilité à partir de l’extérieur de l’objet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matic SC"/>
              <a:buChar char="●"/>
            </a:pPr>
            <a:r>
              <a:rPr lang="en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Chaque objet maîtrise ses données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Accès à l’objet par une interface (tableau de bord)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classes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825" y="2044975"/>
            <a:ext cx="85206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Moule à objet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Définit les caractéristiques des objets instanciés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Programmation Orienté Objet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85100"/>
            <a:ext cx="8520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 classes</a:t>
            </a:r>
            <a:endParaRPr sz="5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560325" y="2044975"/>
            <a:ext cx="62721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Attributs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matic SC"/>
              <a:buChar char="○"/>
            </a:pPr>
            <a:r>
              <a:rPr lang="en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Données (variables) 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matic SC"/>
              <a:buChar char="○"/>
            </a:pPr>
            <a:r>
              <a:rPr lang="en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Valeurs différentes selon les objets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Char char="●"/>
            </a:pPr>
            <a:r>
              <a:rPr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Méthodes</a:t>
            </a:r>
            <a:endParaRPr sz="30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matic SC"/>
              <a:buChar char="○"/>
            </a:pPr>
            <a:r>
              <a:rPr lang="en" sz="2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Actions réalisables par l’objet (commun à chaque objet)</a:t>
            </a:r>
            <a:endParaRPr sz="26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3925"/>
            <a:ext cx="2255525" cy="238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