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FC1A1-87BD-488D-85CA-7B39F2109D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06140B-548A-406C-91F4-DF2018C08A4D}">
      <dgm:prSet phldrT="[Text]"/>
      <dgm:spPr/>
      <dgm:t>
        <a:bodyPr/>
        <a:lstStyle/>
        <a:p>
          <a:r>
            <a:rPr lang="en-US" dirty="0"/>
            <a:t>The project addresses the complexities of deploying and managing machine learning models by providing an intuitive platform for seamless data handling and automated model optimization </a:t>
          </a:r>
        </a:p>
      </dgm:t>
    </dgm:pt>
    <dgm:pt modelId="{42926001-AD63-4513-8FC8-FC096BCB6E31}" type="sibTrans" cxnId="{81DC310D-0973-4901-B61D-E7D729D5A258}">
      <dgm:prSet/>
      <dgm:spPr/>
      <dgm:t>
        <a:bodyPr/>
        <a:lstStyle/>
        <a:p>
          <a:endParaRPr lang="en-US"/>
        </a:p>
      </dgm:t>
    </dgm:pt>
    <dgm:pt modelId="{80C50C62-9C91-4296-B5A0-DF4EA6CCE9FA}" type="parTrans" cxnId="{81DC310D-0973-4901-B61D-E7D729D5A258}">
      <dgm:prSet/>
      <dgm:spPr/>
      <dgm:t>
        <a:bodyPr/>
        <a:lstStyle/>
        <a:p>
          <a:endParaRPr lang="en-US"/>
        </a:p>
      </dgm:t>
    </dgm:pt>
    <dgm:pt modelId="{35F1AED5-C8A3-4641-9E4A-4354E05745D3}">
      <dgm:prSet/>
      <dgm:spPr/>
      <dgm:t>
        <a:bodyPr/>
        <a:lstStyle/>
        <a:p>
          <a:r>
            <a:rPr lang="en-US" dirty="0"/>
            <a:t>This solution empowers users across all skill levels to efficiently transition from data ingestion to scalable AI deployment, enhancing operational efficiency and reducing time to market.</a:t>
          </a:r>
        </a:p>
      </dgm:t>
    </dgm:pt>
    <dgm:pt modelId="{33952C52-B73F-4670-87B0-DFAD2EC48017}" type="sibTrans" cxnId="{9CE201FB-AC1E-4FE9-A4C6-E093C68EDF50}">
      <dgm:prSet/>
      <dgm:spPr/>
      <dgm:t>
        <a:bodyPr/>
        <a:lstStyle/>
        <a:p>
          <a:endParaRPr lang="en-US"/>
        </a:p>
      </dgm:t>
    </dgm:pt>
    <dgm:pt modelId="{6B554F35-BFB5-4F41-9D28-AA70A89B6178}" type="parTrans" cxnId="{9CE201FB-AC1E-4FE9-A4C6-E093C68EDF50}">
      <dgm:prSet/>
      <dgm:spPr/>
      <dgm:t>
        <a:bodyPr/>
        <a:lstStyle/>
        <a:p>
          <a:endParaRPr lang="en-US"/>
        </a:p>
      </dgm:t>
    </dgm:pt>
    <dgm:pt modelId="{72B7FBC8-23FC-4D89-8B5B-17ECB99451F8}" type="pres">
      <dgm:prSet presAssocID="{37FFC1A1-87BD-488D-85CA-7B39F2109D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DE61E0-00F0-4AEA-8C7D-AC61AB54FABB}" type="pres">
      <dgm:prSet presAssocID="{CC06140B-548A-406C-91F4-DF2018C08A4D}" presName="hierRoot1" presStyleCnt="0"/>
      <dgm:spPr/>
    </dgm:pt>
    <dgm:pt modelId="{4C840586-8928-415A-A5E1-6CB84E54938E}" type="pres">
      <dgm:prSet presAssocID="{CC06140B-548A-406C-91F4-DF2018C08A4D}" presName="composite" presStyleCnt="0"/>
      <dgm:spPr/>
    </dgm:pt>
    <dgm:pt modelId="{8570BD8F-7292-4E09-AFE1-5E641D40EBBA}" type="pres">
      <dgm:prSet presAssocID="{CC06140B-548A-406C-91F4-DF2018C08A4D}" presName="background" presStyleLbl="node0" presStyleIdx="0" presStyleCnt="2"/>
      <dgm:spPr/>
    </dgm:pt>
    <dgm:pt modelId="{D3F57CA9-4F8A-41FF-805C-E3BE37DCC9AD}" type="pres">
      <dgm:prSet presAssocID="{CC06140B-548A-406C-91F4-DF2018C08A4D}" presName="text" presStyleLbl="fgAcc0" presStyleIdx="0" presStyleCnt="2">
        <dgm:presLayoutVars>
          <dgm:chPref val="3"/>
        </dgm:presLayoutVars>
      </dgm:prSet>
      <dgm:spPr/>
    </dgm:pt>
    <dgm:pt modelId="{12ED01DC-71AE-441B-A9C7-3820F6ACD147}" type="pres">
      <dgm:prSet presAssocID="{CC06140B-548A-406C-91F4-DF2018C08A4D}" presName="hierChild2" presStyleCnt="0"/>
      <dgm:spPr/>
    </dgm:pt>
    <dgm:pt modelId="{7E480652-05B8-4AEB-B918-10456C8E1ED1}" type="pres">
      <dgm:prSet presAssocID="{35F1AED5-C8A3-4641-9E4A-4354E05745D3}" presName="hierRoot1" presStyleCnt="0"/>
      <dgm:spPr/>
    </dgm:pt>
    <dgm:pt modelId="{2B5FF052-E84D-4D71-8291-DDB52BDC368C}" type="pres">
      <dgm:prSet presAssocID="{35F1AED5-C8A3-4641-9E4A-4354E05745D3}" presName="composite" presStyleCnt="0"/>
      <dgm:spPr/>
    </dgm:pt>
    <dgm:pt modelId="{C584F8FD-D707-4E2B-A330-A841C1530BCF}" type="pres">
      <dgm:prSet presAssocID="{35F1AED5-C8A3-4641-9E4A-4354E05745D3}" presName="background" presStyleLbl="node0" presStyleIdx="1" presStyleCnt="2"/>
      <dgm:spPr/>
    </dgm:pt>
    <dgm:pt modelId="{3069A9C8-C29C-4E70-8EB3-821F9223124F}" type="pres">
      <dgm:prSet presAssocID="{35F1AED5-C8A3-4641-9E4A-4354E05745D3}" presName="text" presStyleLbl="fgAcc0" presStyleIdx="1" presStyleCnt="2">
        <dgm:presLayoutVars>
          <dgm:chPref val="3"/>
        </dgm:presLayoutVars>
      </dgm:prSet>
      <dgm:spPr/>
    </dgm:pt>
    <dgm:pt modelId="{78196CB6-A65C-4A87-B8D9-D2D30BAC0FCD}" type="pres">
      <dgm:prSet presAssocID="{35F1AED5-C8A3-4641-9E4A-4354E05745D3}" presName="hierChild2" presStyleCnt="0"/>
      <dgm:spPr/>
    </dgm:pt>
  </dgm:ptLst>
  <dgm:cxnLst>
    <dgm:cxn modelId="{81DC310D-0973-4901-B61D-E7D729D5A258}" srcId="{37FFC1A1-87BD-488D-85CA-7B39F2109D32}" destId="{CC06140B-548A-406C-91F4-DF2018C08A4D}" srcOrd="0" destOrd="0" parTransId="{80C50C62-9C91-4296-B5A0-DF4EA6CCE9FA}" sibTransId="{42926001-AD63-4513-8FC8-FC096BCB6E31}"/>
    <dgm:cxn modelId="{3BEFBD2D-FC66-4AC8-ACB4-AD07862B1B2B}" type="presOf" srcId="{35F1AED5-C8A3-4641-9E4A-4354E05745D3}" destId="{3069A9C8-C29C-4E70-8EB3-821F9223124F}" srcOrd="0" destOrd="0" presId="urn:microsoft.com/office/officeart/2005/8/layout/hierarchy1"/>
    <dgm:cxn modelId="{17815B6F-7D8E-4919-8DCE-E0F05486A5BA}" type="presOf" srcId="{37FFC1A1-87BD-488D-85CA-7B39F2109D32}" destId="{72B7FBC8-23FC-4D89-8B5B-17ECB99451F8}" srcOrd="0" destOrd="0" presId="urn:microsoft.com/office/officeart/2005/8/layout/hierarchy1"/>
    <dgm:cxn modelId="{F14503DF-D0BC-495A-9396-7D1D7A6E4C3F}" type="presOf" srcId="{CC06140B-548A-406C-91F4-DF2018C08A4D}" destId="{D3F57CA9-4F8A-41FF-805C-E3BE37DCC9AD}" srcOrd="0" destOrd="0" presId="urn:microsoft.com/office/officeart/2005/8/layout/hierarchy1"/>
    <dgm:cxn modelId="{9CE201FB-AC1E-4FE9-A4C6-E093C68EDF50}" srcId="{37FFC1A1-87BD-488D-85CA-7B39F2109D32}" destId="{35F1AED5-C8A3-4641-9E4A-4354E05745D3}" srcOrd="1" destOrd="0" parTransId="{6B554F35-BFB5-4F41-9D28-AA70A89B6178}" sibTransId="{33952C52-B73F-4670-87B0-DFAD2EC48017}"/>
    <dgm:cxn modelId="{4D67C720-E1FA-4DD2-B1EF-0073343C9818}" type="presParOf" srcId="{72B7FBC8-23FC-4D89-8B5B-17ECB99451F8}" destId="{9CDE61E0-00F0-4AEA-8C7D-AC61AB54FABB}" srcOrd="0" destOrd="0" presId="urn:microsoft.com/office/officeart/2005/8/layout/hierarchy1"/>
    <dgm:cxn modelId="{B5240971-8162-405A-9E74-37F150D526C6}" type="presParOf" srcId="{9CDE61E0-00F0-4AEA-8C7D-AC61AB54FABB}" destId="{4C840586-8928-415A-A5E1-6CB84E54938E}" srcOrd="0" destOrd="0" presId="urn:microsoft.com/office/officeart/2005/8/layout/hierarchy1"/>
    <dgm:cxn modelId="{44337C52-D2AE-4814-92BA-0E3F8737A10E}" type="presParOf" srcId="{4C840586-8928-415A-A5E1-6CB84E54938E}" destId="{8570BD8F-7292-4E09-AFE1-5E641D40EBBA}" srcOrd="0" destOrd="0" presId="urn:microsoft.com/office/officeart/2005/8/layout/hierarchy1"/>
    <dgm:cxn modelId="{CF3A4D4A-74F1-4399-AA89-5ABECFC1393C}" type="presParOf" srcId="{4C840586-8928-415A-A5E1-6CB84E54938E}" destId="{D3F57CA9-4F8A-41FF-805C-E3BE37DCC9AD}" srcOrd="1" destOrd="0" presId="urn:microsoft.com/office/officeart/2005/8/layout/hierarchy1"/>
    <dgm:cxn modelId="{1389726A-9764-46F1-885E-58211B1436D7}" type="presParOf" srcId="{9CDE61E0-00F0-4AEA-8C7D-AC61AB54FABB}" destId="{12ED01DC-71AE-441B-A9C7-3820F6ACD147}" srcOrd="1" destOrd="0" presId="urn:microsoft.com/office/officeart/2005/8/layout/hierarchy1"/>
    <dgm:cxn modelId="{FF93BF5E-311A-43E5-AF55-4E14E5BF36EE}" type="presParOf" srcId="{72B7FBC8-23FC-4D89-8B5B-17ECB99451F8}" destId="{7E480652-05B8-4AEB-B918-10456C8E1ED1}" srcOrd="1" destOrd="0" presId="urn:microsoft.com/office/officeart/2005/8/layout/hierarchy1"/>
    <dgm:cxn modelId="{995EC171-07E3-48E0-BFA2-2769705EB4B5}" type="presParOf" srcId="{7E480652-05B8-4AEB-B918-10456C8E1ED1}" destId="{2B5FF052-E84D-4D71-8291-DDB52BDC368C}" srcOrd="0" destOrd="0" presId="urn:microsoft.com/office/officeart/2005/8/layout/hierarchy1"/>
    <dgm:cxn modelId="{C7887FA1-5F40-464E-9855-DEAB121B02D9}" type="presParOf" srcId="{2B5FF052-E84D-4D71-8291-DDB52BDC368C}" destId="{C584F8FD-D707-4E2B-A330-A841C1530BCF}" srcOrd="0" destOrd="0" presId="urn:microsoft.com/office/officeart/2005/8/layout/hierarchy1"/>
    <dgm:cxn modelId="{37708E59-CF50-4AF9-B1EC-6744D835B9C8}" type="presParOf" srcId="{2B5FF052-E84D-4D71-8291-DDB52BDC368C}" destId="{3069A9C8-C29C-4E70-8EB3-821F9223124F}" srcOrd="1" destOrd="0" presId="urn:microsoft.com/office/officeart/2005/8/layout/hierarchy1"/>
    <dgm:cxn modelId="{3272D69D-AD8A-4F3A-9F87-63FED564E3BA}" type="presParOf" srcId="{7E480652-05B8-4AEB-B918-10456C8E1ED1}" destId="{78196CB6-A65C-4A87-B8D9-D2D30BAC0F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954298-14E5-4AE2-B441-A7B628C3B6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259B8-021B-4C55-9D6C-A7C2AA2E4D96}">
      <dgm:prSet/>
      <dgm:spPr/>
      <dgm:t>
        <a:bodyPr/>
        <a:lstStyle/>
        <a:p>
          <a:r>
            <a:rPr lang="en-US" dirty="0"/>
            <a:t> Many existing systems, such as </a:t>
          </a:r>
          <a:r>
            <a:rPr lang="en-IN" dirty="0" err="1"/>
            <a:t>MLflow</a:t>
          </a:r>
          <a:r>
            <a:rPr lang="en-IN" dirty="0"/>
            <a:t>, </a:t>
          </a:r>
          <a:r>
            <a:rPr lang="en-IN" dirty="0" err="1"/>
            <a:t>DataRobot</a:t>
          </a:r>
          <a:r>
            <a:rPr lang="en-IN" dirty="0"/>
            <a:t>, H2O.ai, Amazon </a:t>
          </a:r>
          <a:r>
            <a:rPr lang="en-IN" dirty="0" err="1"/>
            <a:t>SageMaker</a:t>
          </a:r>
          <a:r>
            <a:rPr lang="en-US" dirty="0"/>
            <a:t>, while powerful, require a certain level of expertise that can be a barrier for novice users.</a:t>
          </a:r>
        </a:p>
      </dgm:t>
    </dgm:pt>
    <dgm:pt modelId="{915FB3F9-4FD6-428E-8A48-A4F0A438DA3F}" type="parTrans" cxnId="{B95F7E55-AB21-4FB6-BCFF-5EFD054A0B49}">
      <dgm:prSet/>
      <dgm:spPr/>
      <dgm:t>
        <a:bodyPr/>
        <a:lstStyle/>
        <a:p>
          <a:endParaRPr lang="en-US"/>
        </a:p>
      </dgm:t>
    </dgm:pt>
    <dgm:pt modelId="{53C0BB3D-DAEE-492B-BD0A-B02EDF9FCB27}" type="sibTrans" cxnId="{B95F7E55-AB21-4FB6-BCFF-5EFD054A0B49}">
      <dgm:prSet/>
      <dgm:spPr/>
      <dgm:t>
        <a:bodyPr/>
        <a:lstStyle/>
        <a:p>
          <a:endParaRPr lang="en-US"/>
        </a:p>
      </dgm:t>
    </dgm:pt>
    <dgm:pt modelId="{C65FCCE6-FB97-46ED-A405-DECF1D28776B}">
      <dgm:prSet/>
      <dgm:spPr/>
      <dgm:t>
        <a:bodyPr/>
        <a:lstStyle/>
        <a:p>
          <a:r>
            <a:rPr lang="en-US" dirty="0"/>
            <a:t>This system seeks to address these limitations by providing an intuitive and automated platform that simplifies the entire machine learning lifecycle.</a:t>
          </a:r>
        </a:p>
      </dgm:t>
    </dgm:pt>
    <dgm:pt modelId="{DD35709A-5FD2-4168-90EB-EB4459EB102B}" type="parTrans" cxnId="{AE85EBC9-DD90-4120-85A9-47A10DB85795}">
      <dgm:prSet/>
      <dgm:spPr/>
      <dgm:t>
        <a:bodyPr/>
        <a:lstStyle/>
        <a:p>
          <a:endParaRPr lang="en-US"/>
        </a:p>
      </dgm:t>
    </dgm:pt>
    <dgm:pt modelId="{67D30104-FD9A-4DC0-BF73-A1F2AF2970A1}" type="sibTrans" cxnId="{AE85EBC9-DD90-4120-85A9-47A10DB85795}">
      <dgm:prSet/>
      <dgm:spPr/>
      <dgm:t>
        <a:bodyPr/>
        <a:lstStyle/>
        <a:p>
          <a:endParaRPr lang="en-US"/>
        </a:p>
      </dgm:t>
    </dgm:pt>
    <dgm:pt modelId="{C1A97D66-0F21-4E24-B498-DEA02D277555}" type="pres">
      <dgm:prSet presAssocID="{AD954298-14E5-4AE2-B441-A7B628C3B6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CF1100-C173-4113-BB3C-F9C02006DBC4}" type="pres">
      <dgm:prSet presAssocID="{4AA259B8-021B-4C55-9D6C-A7C2AA2E4D96}" presName="hierRoot1" presStyleCnt="0"/>
      <dgm:spPr/>
    </dgm:pt>
    <dgm:pt modelId="{0582577A-D8CE-41C6-B222-3562FD9FE182}" type="pres">
      <dgm:prSet presAssocID="{4AA259B8-021B-4C55-9D6C-A7C2AA2E4D96}" presName="composite" presStyleCnt="0"/>
      <dgm:spPr/>
    </dgm:pt>
    <dgm:pt modelId="{5B0F877F-9646-4B7F-BA75-3AB28F4BE8F7}" type="pres">
      <dgm:prSet presAssocID="{4AA259B8-021B-4C55-9D6C-A7C2AA2E4D96}" presName="background" presStyleLbl="node0" presStyleIdx="0" presStyleCnt="2"/>
      <dgm:spPr/>
    </dgm:pt>
    <dgm:pt modelId="{B02C8B4C-B3F6-41F6-B8E5-B2EAE1ED6911}" type="pres">
      <dgm:prSet presAssocID="{4AA259B8-021B-4C55-9D6C-A7C2AA2E4D96}" presName="text" presStyleLbl="fgAcc0" presStyleIdx="0" presStyleCnt="2">
        <dgm:presLayoutVars>
          <dgm:chPref val="3"/>
        </dgm:presLayoutVars>
      </dgm:prSet>
      <dgm:spPr/>
    </dgm:pt>
    <dgm:pt modelId="{BC2DB7EE-9008-4689-91BC-2F47B13781C3}" type="pres">
      <dgm:prSet presAssocID="{4AA259B8-021B-4C55-9D6C-A7C2AA2E4D96}" presName="hierChild2" presStyleCnt="0"/>
      <dgm:spPr/>
    </dgm:pt>
    <dgm:pt modelId="{4450677D-A969-42B0-B47D-EDBCD962368E}" type="pres">
      <dgm:prSet presAssocID="{C65FCCE6-FB97-46ED-A405-DECF1D28776B}" presName="hierRoot1" presStyleCnt="0"/>
      <dgm:spPr/>
    </dgm:pt>
    <dgm:pt modelId="{ACC5EF55-AFA0-43C5-B2C5-542D88F2D538}" type="pres">
      <dgm:prSet presAssocID="{C65FCCE6-FB97-46ED-A405-DECF1D28776B}" presName="composite" presStyleCnt="0"/>
      <dgm:spPr/>
    </dgm:pt>
    <dgm:pt modelId="{51373978-F6BF-4D28-A41C-6E3D9E6C4C7C}" type="pres">
      <dgm:prSet presAssocID="{C65FCCE6-FB97-46ED-A405-DECF1D28776B}" presName="background" presStyleLbl="node0" presStyleIdx="1" presStyleCnt="2"/>
      <dgm:spPr/>
    </dgm:pt>
    <dgm:pt modelId="{7032F263-4660-4493-8A99-437025400155}" type="pres">
      <dgm:prSet presAssocID="{C65FCCE6-FB97-46ED-A405-DECF1D28776B}" presName="text" presStyleLbl="fgAcc0" presStyleIdx="1" presStyleCnt="2">
        <dgm:presLayoutVars>
          <dgm:chPref val="3"/>
        </dgm:presLayoutVars>
      </dgm:prSet>
      <dgm:spPr/>
    </dgm:pt>
    <dgm:pt modelId="{2804D3A2-7C24-4D04-B3E2-7BA06D1837B2}" type="pres">
      <dgm:prSet presAssocID="{C65FCCE6-FB97-46ED-A405-DECF1D28776B}" presName="hierChild2" presStyleCnt="0"/>
      <dgm:spPr/>
    </dgm:pt>
  </dgm:ptLst>
  <dgm:cxnLst>
    <dgm:cxn modelId="{D06E8F26-EED3-4122-97B1-A2269C16554A}" type="presOf" srcId="{4AA259B8-021B-4C55-9D6C-A7C2AA2E4D96}" destId="{B02C8B4C-B3F6-41F6-B8E5-B2EAE1ED6911}" srcOrd="0" destOrd="0" presId="urn:microsoft.com/office/officeart/2005/8/layout/hierarchy1"/>
    <dgm:cxn modelId="{B95F7E55-AB21-4FB6-BCFF-5EFD054A0B49}" srcId="{AD954298-14E5-4AE2-B441-A7B628C3B6F1}" destId="{4AA259B8-021B-4C55-9D6C-A7C2AA2E4D96}" srcOrd="0" destOrd="0" parTransId="{915FB3F9-4FD6-428E-8A48-A4F0A438DA3F}" sibTransId="{53C0BB3D-DAEE-492B-BD0A-B02EDF9FCB27}"/>
    <dgm:cxn modelId="{324A8A5A-2B8E-4D6A-8EBA-EEF8E8685626}" type="presOf" srcId="{AD954298-14E5-4AE2-B441-A7B628C3B6F1}" destId="{C1A97D66-0F21-4E24-B498-DEA02D277555}" srcOrd="0" destOrd="0" presId="urn:microsoft.com/office/officeart/2005/8/layout/hierarchy1"/>
    <dgm:cxn modelId="{1550BEC3-A2F4-472E-9984-9A088B0E564A}" type="presOf" srcId="{C65FCCE6-FB97-46ED-A405-DECF1D28776B}" destId="{7032F263-4660-4493-8A99-437025400155}" srcOrd="0" destOrd="0" presId="urn:microsoft.com/office/officeart/2005/8/layout/hierarchy1"/>
    <dgm:cxn modelId="{AE85EBC9-DD90-4120-85A9-47A10DB85795}" srcId="{AD954298-14E5-4AE2-B441-A7B628C3B6F1}" destId="{C65FCCE6-FB97-46ED-A405-DECF1D28776B}" srcOrd="1" destOrd="0" parTransId="{DD35709A-5FD2-4168-90EB-EB4459EB102B}" sibTransId="{67D30104-FD9A-4DC0-BF73-A1F2AF2970A1}"/>
    <dgm:cxn modelId="{8302553A-B91E-49E7-8089-0D733708709E}" type="presParOf" srcId="{C1A97D66-0F21-4E24-B498-DEA02D277555}" destId="{9ACF1100-C173-4113-BB3C-F9C02006DBC4}" srcOrd="0" destOrd="0" presId="urn:microsoft.com/office/officeart/2005/8/layout/hierarchy1"/>
    <dgm:cxn modelId="{80838F82-691C-43DB-B49B-CD09EEC29FC7}" type="presParOf" srcId="{9ACF1100-C173-4113-BB3C-F9C02006DBC4}" destId="{0582577A-D8CE-41C6-B222-3562FD9FE182}" srcOrd="0" destOrd="0" presId="urn:microsoft.com/office/officeart/2005/8/layout/hierarchy1"/>
    <dgm:cxn modelId="{AC6B6894-8C7D-4624-92D5-4584A901B6DE}" type="presParOf" srcId="{0582577A-D8CE-41C6-B222-3562FD9FE182}" destId="{5B0F877F-9646-4B7F-BA75-3AB28F4BE8F7}" srcOrd="0" destOrd="0" presId="urn:microsoft.com/office/officeart/2005/8/layout/hierarchy1"/>
    <dgm:cxn modelId="{815A2006-96AE-4E87-9E0D-861B57AC51DF}" type="presParOf" srcId="{0582577A-D8CE-41C6-B222-3562FD9FE182}" destId="{B02C8B4C-B3F6-41F6-B8E5-B2EAE1ED6911}" srcOrd="1" destOrd="0" presId="urn:microsoft.com/office/officeart/2005/8/layout/hierarchy1"/>
    <dgm:cxn modelId="{15B3D0AF-4576-46D5-8C03-A97E5EEAE729}" type="presParOf" srcId="{9ACF1100-C173-4113-BB3C-F9C02006DBC4}" destId="{BC2DB7EE-9008-4689-91BC-2F47B13781C3}" srcOrd="1" destOrd="0" presId="urn:microsoft.com/office/officeart/2005/8/layout/hierarchy1"/>
    <dgm:cxn modelId="{C838FA59-97D1-458E-9738-1C6E8694F18A}" type="presParOf" srcId="{C1A97D66-0F21-4E24-B498-DEA02D277555}" destId="{4450677D-A969-42B0-B47D-EDBCD962368E}" srcOrd="1" destOrd="0" presId="urn:microsoft.com/office/officeart/2005/8/layout/hierarchy1"/>
    <dgm:cxn modelId="{458D31B7-81AE-4D6B-BB05-4571515D93B5}" type="presParOf" srcId="{4450677D-A969-42B0-B47D-EDBCD962368E}" destId="{ACC5EF55-AFA0-43C5-B2C5-542D88F2D538}" srcOrd="0" destOrd="0" presId="urn:microsoft.com/office/officeart/2005/8/layout/hierarchy1"/>
    <dgm:cxn modelId="{DCE0E698-82D5-4244-8A02-48DAE5D56489}" type="presParOf" srcId="{ACC5EF55-AFA0-43C5-B2C5-542D88F2D538}" destId="{51373978-F6BF-4D28-A41C-6E3D9E6C4C7C}" srcOrd="0" destOrd="0" presId="urn:microsoft.com/office/officeart/2005/8/layout/hierarchy1"/>
    <dgm:cxn modelId="{A8706D60-8989-4833-A665-D0B90C1B259F}" type="presParOf" srcId="{ACC5EF55-AFA0-43C5-B2C5-542D88F2D538}" destId="{7032F263-4660-4493-8A99-437025400155}" srcOrd="1" destOrd="0" presId="urn:microsoft.com/office/officeart/2005/8/layout/hierarchy1"/>
    <dgm:cxn modelId="{C26ABB53-F12C-44E4-943B-38FD297493FB}" type="presParOf" srcId="{4450677D-A969-42B0-B47D-EDBCD962368E}" destId="{2804D3A2-7C24-4D04-B3E2-7BA06D1837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A2055-F5A5-4ACB-AA62-CDAADDAD84D2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9E742B-BDD6-47EA-AED0-623829F3E595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260ED8FF-7342-4329-8065-0C936A81F889}" type="parTrans" cxnId="{56FEC172-98B2-403A-AB9D-59971ECB4A7C}">
      <dgm:prSet/>
      <dgm:spPr/>
      <dgm:t>
        <a:bodyPr/>
        <a:lstStyle/>
        <a:p>
          <a:endParaRPr lang="en-US"/>
        </a:p>
      </dgm:t>
    </dgm:pt>
    <dgm:pt modelId="{EBFB6384-CDA5-4E0F-81B7-E761D1077DA4}" type="sibTrans" cxnId="{56FEC172-98B2-403A-AB9D-59971ECB4A7C}">
      <dgm:prSet/>
      <dgm:spPr/>
      <dgm:t>
        <a:bodyPr/>
        <a:lstStyle/>
        <a:p>
          <a:endParaRPr lang="en-US"/>
        </a:p>
      </dgm:t>
    </dgm:pt>
    <dgm:pt modelId="{38085344-625E-4C8A-B859-99FD66FA9F6C}">
      <dgm:prSet phldrT="[Text]"/>
      <dgm:spPr/>
      <dgm:t>
        <a:bodyPr/>
        <a:lstStyle/>
        <a:p>
          <a:r>
            <a:rPr lang="en-US" b="1"/>
            <a:t>Scope</a:t>
          </a:r>
          <a:endParaRPr lang="en-US" dirty="0"/>
        </a:p>
      </dgm:t>
    </dgm:pt>
    <dgm:pt modelId="{0E4F5956-3FC5-4B82-A3BB-CA780FC734A9}" type="parTrans" cxnId="{DFA23EE7-C6AE-43CC-AE99-51709DF7421A}">
      <dgm:prSet/>
      <dgm:spPr/>
      <dgm:t>
        <a:bodyPr/>
        <a:lstStyle/>
        <a:p>
          <a:endParaRPr lang="en-US"/>
        </a:p>
      </dgm:t>
    </dgm:pt>
    <dgm:pt modelId="{0EAAA884-9C3C-4BC8-9546-4B871810F05F}" type="sibTrans" cxnId="{DFA23EE7-C6AE-43CC-AE99-51709DF7421A}">
      <dgm:prSet/>
      <dgm:spPr/>
      <dgm:t>
        <a:bodyPr/>
        <a:lstStyle/>
        <a:p>
          <a:endParaRPr lang="en-US"/>
        </a:p>
      </dgm:t>
    </dgm:pt>
    <dgm:pt modelId="{8E79A903-1EFE-42BA-A4E0-EA6AB2704330}">
      <dgm:prSet phldrT="[Text]"/>
      <dgm:spPr/>
      <dgm:t>
        <a:bodyPr/>
        <a:lstStyle/>
        <a:p>
          <a:endParaRPr lang="en-US"/>
        </a:p>
      </dgm:t>
    </dgm:pt>
    <dgm:pt modelId="{47EF6111-EE6D-40E3-9725-FC8AD04CC5FF}" type="parTrans" cxnId="{EFE0984D-FFDE-4BDE-9E6F-D1298988D008}">
      <dgm:prSet/>
      <dgm:spPr/>
      <dgm:t>
        <a:bodyPr/>
        <a:lstStyle/>
        <a:p>
          <a:endParaRPr lang="en-US"/>
        </a:p>
      </dgm:t>
    </dgm:pt>
    <dgm:pt modelId="{39A8E990-FA1C-4705-A9BD-30B684C3091C}" type="sibTrans" cxnId="{EFE0984D-FFDE-4BDE-9E6F-D1298988D008}">
      <dgm:prSet/>
      <dgm:spPr/>
      <dgm:t>
        <a:bodyPr/>
        <a:lstStyle/>
        <a:p>
          <a:endParaRPr lang="en-US"/>
        </a:p>
      </dgm:t>
    </dgm:pt>
    <dgm:pt modelId="{28FAC597-F964-4E89-A64A-1DB914A67FB1}">
      <dgm:prSet/>
      <dgm:spPr/>
      <dgm:t>
        <a:bodyPr/>
        <a:lstStyle/>
        <a:p>
          <a:endParaRPr lang="en-US"/>
        </a:p>
      </dgm:t>
    </dgm:pt>
    <dgm:pt modelId="{5332D7F0-EFF9-48AE-803D-81791B9D21CB}" type="parTrans" cxnId="{262FE753-5C7F-4119-AB93-59A661BCBBC8}">
      <dgm:prSet/>
      <dgm:spPr/>
      <dgm:t>
        <a:bodyPr/>
        <a:lstStyle/>
        <a:p>
          <a:endParaRPr lang="en-US"/>
        </a:p>
      </dgm:t>
    </dgm:pt>
    <dgm:pt modelId="{9481F867-10DD-4216-938F-EF896052D11C}" type="sibTrans" cxnId="{262FE753-5C7F-4119-AB93-59A661BCBBC8}">
      <dgm:prSet/>
      <dgm:spPr/>
      <dgm:t>
        <a:bodyPr/>
        <a:lstStyle/>
        <a:p>
          <a:endParaRPr lang="en-US"/>
        </a:p>
      </dgm:t>
    </dgm:pt>
    <dgm:pt modelId="{8F9E85A7-3B89-4718-BAD2-3AEB3AC34CF1}">
      <dgm:prSet/>
      <dgm:spPr/>
      <dgm:t>
        <a:bodyPr/>
        <a:lstStyle/>
        <a:p>
          <a:r>
            <a:rPr lang="en-US"/>
            <a:t>The objective of the AI Operations and Deployment Guided User Interface is to provide a user-friendly and automated platform that simplifies the deployment and management of machine learning models. </a:t>
          </a:r>
        </a:p>
      </dgm:t>
    </dgm:pt>
    <dgm:pt modelId="{82FEEF9C-514D-451D-9544-1EA20EE375B2}" type="parTrans" cxnId="{DD4925C9-4495-4034-9D1A-FE1C64A87472}">
      <dgm:prSet/>
      <dgm:spPr/>
      <dgm:t>
        <a:bodyPr/>
        <a:lstStyle/>
        <a:p>
          <a:endParaRPr lang="en-US"/>
        </a:p>
      </dgm:t>
    </dgm:pt>
    <dgm:pt modelId="{B69168AA-3145-4D28-B6BB-1D16CE2DF7AC}" type="sibTrans" cxnId="{DD4925C9-4495-4034-9D1A-FE1C64A87472}">
      <dgm:prSet/>
      <dgm:spPr/>
      <dgm:t>
        <a:bodyPr/>
        <a:lstStyle/>
        <a:p>
          <a:endParaRPr lang="en-US"/>
        </a:p>
      </dgm:t>
    </dgm:pt>
    <dgm:pt modelId="{2D7E8710-897C-4B27-BCEF-02B406615CA2}">
      <dgm:prSet/>
      <dgm:spPr/>
      <dgm:t>
        <a:bodyPr/>
        <a:lstStyle/>
        <a:p>
          <a:r>
            <a:rPr lang="en-IN"/>
            <a:t>Data Ingestion &amp; Pre-processing</a:t>
          </a:r>
          <a:endParaRPr lang="en-US"/>
        </a:p>
      </dgm:t>
    </dgm:pt>
    <dgm:pt modelId="{31F865C1-C1F3-4743-8318-A16044F98EFC}" type="parTrans" cxnId="{870488C8-2F32-4A0B-B230-D5B450235084}">
      <dgm:prSet/>
      <dgm:spPr/>
      <dgm:t>
        <a:bodyPr/>
        <a:lstStyle/>
        <a:p>
          <a:endParaRPr lang="en-US"/>
        </a:p>
      </dgm:t>
    </dgm:pt>
    <dgm:pt modelId="{456B7EE2-FCBF-48DD-913F-F326B8A7D745}" type="sibTrans" cxnId="{870488C8-2F32-4A0B-B230-D5B450235084}">
      <dgm:prSet/>
      <dgm:spPr/>
      <dgm:t>
        <a:bodyPr/>
        <a:lstStyle/>
        <a:p>
          <a:endParaRPr lang="en-US"/>
        </a:p>
      </dgm:t>
    </dgm:pt>
    <dgm:pt modelId="{4D0E363C-32C5-4FB5-AD9F-7C614531C292}">
      <dgm:prSet/>
      <dgm:spPr/>
      <dgm:t>
        <a:bodyPr/>
        <a:lstStyle/>
        <a:p>
          <a:r>
            <a:rPr lang="en-US"/>
            <a:t>By enabling seamless data ingestion, preprocessing, model selection, and optimization, the platform aims to empower users of all skill levels to efficiently transition from data handling to scalable AI deployment. </a:t>
          </a:r>
        </a:p>
      </dgm:t>
    </dgm:pt>
    <dgm:pt modelId="{49701B38-11CE-4A5B-B92D-43722D755E56}" type="parTrans" cxnId="{BF5EA2F9-BD4A-493B-A93D-C074547C2120}">
      <dgm:prSet/>
      <dgm:spPr/>
      <dgm:t>
        <a:bodyPr/>
        <a:lstStyle/>
        <a:p>
          <a:endParaRPr lang="en-IN"/>
        </a:p>
      </dgm:t>
    </dgm:pt>
    <dgm:pt modelId="{2F24DA00-4E3F-48EB-9CC7-E2AE677BF2A5}" type="sibTrans" cxnId="{BF5EA2F9-BD4A-493B-A93D-C074547C2120}">
      <dgm:prSet/>
      <dgm:spPr/>
      <dgm:t>
        <a:bodyPr/>
        <a:lstStyle/>
        <a:p>
          <a:endParaRPr lang="en-IN"/>
        </a:p>
      </dgm:t>
    </dgm:pt>
    <dgm:pt modelId="{585191C8-2734-4FA9-B3BF-985B3E49E613}">
      <dgm:prSet/>
      <dgm:spPr/>
      <dgm:t>
        <a:bodyPr/>
        <a:lstStyle/>
        <a:p>
          <a:r>
            <a:rPr lang="en-IN"/>
            <a:t>Model Selection and Training</a:t>
          </a:r>
          <a:endParaRPr lang="en-US"/>
        </a:p>
      </dgm:t>
    </dgm:pt>
    <dgm:pt modelId="{07C75C64-BBA7-43CA-839B-ED7ECD6F1682}" type="parTrans" cxnId="{23B4AA39-694A-464A-A49C-306B6DA9CABE}">
      <dgm:prSet/>
      <dgm:spPr/>
      <dgm:t>
        <a:bodyPr/>
        <a:lstStyle/>
        <a:p>
          <a:endParaRPr lang="en-IN"/>
        </a:p>
      </dgm:t>
    </dgm:pt>
    <dgm:pt modelId="{697BC030-F8B0-41A6-94E5-BB8191AC8CC9}" type="sibTrans" cxnId="{23B4AA39-694A-464A-A49C-306B6DA9CABE}">
      <dgm:prSet/>
      <dgm:spPr/>
      <dgm:t>
        <a:bodyPr/>
        <a:lstStyle/>
        <a:p>
          <a:endParaRPr lang="en-IN"/>
        </a:p>
      </dgm:t>
    </dgm:pt>
    <dgm:pt modelId="{C19D7B07-D0D0-481C-872F-4DE6B3819103}">
      <dgm:prSet/>
      <dgm:spPr/>
      <dgm:t>
        <a:bodyPr/>
        <a:lstStyle/>
        <a:p>
          <a:r>
            <a:rPr lang="en-IN"/>
            <a:t>Model Evaluation &amp; Deployment</a:t>
          </a:r>
          <a:endParaRPr lang="en-US"/>
        </a:p>
      </dgm:t>
    </dgm:pt>
    <dgm:pt modelId="{4B9333AC-5BFB-4AB7-9585-EC2754E83472}" type="parTrans" cxnId="{87FF3975-6FE8-4CFE-8778-3C5A7FC6C5AF}">
      <dgm:prSet/>
      <dgm:spPr/>
      <dgm:t>
        <a:bodyPr/>
        <a:lstStyle/>
        <a:p>
          <a:endParaRPr lang="en-IN"/>
        </a:p>
      </dgm:t>
    </dgm:pt>
    <dgm:pt modelId="{AC369289-2050-4885-8095-BC543AC5261B}" type="sibTrans" cxnId="{87FF3975-6FE8-4CFE-8778-3C5A7FC6C5AF}">
      <dgm:prSet/>
      <dgm:spPr/>
      <dgm:t>
        <a:bodyPr/>
        <a:lstStyle/>
        <a:p>
          <a:endParaRPr lang="en-IN"/>
        </a:p>
      </dgm:t>
    </dgm:pt>
    <dgm:pt modelId="{820388A9-082E-4A31-9DB4-6B9F02231BB6}">
      <dgm:prSet/>
      <dgm:spPr/>
      <dgm:t>
        <a:bodyPr/>
        <a:lstStyle/>
        <a:p>
          <a:endParaRPr lang="en-US"/>
        </a:p>
      </dgm:t>
    </dgm:pt>
    <dgm:pt modelId="{2151C094-AF76-419C-A1A8-9D4DC9E3BFBE}" type="parTrans" cxnId="{9D846C8E-D291-4510-B401-402CA4D8C011}">
      <dgm:prSet/>
      <dgm:spPr/>
      <dgm:t>
        <a:bodyPr/>
        <a:lstStyle/>
        <a:p>
          <a:endParaRPr lang="en-IN"/>
        </a:p>
      </dgm:t>
    </dgm:pt>
    <dgm:pt modelId="{03769DFF-A035-4F32-994A-52ADCF0E87A4}" type="sibTrans" cxnId="{9D846C8E-D291-4510-B401-402CA4D8C011}">
      <dgm:prSet/>
      <dgm:spPr/>
      <dgm:t>
        <a:bodyPr/>
        <a:lstStyle/>
        <a:p>
          <a:endParaRPr lang="en-IN"/>
        </a:p>
      </dgm:t>
    </dgm:pt>
    <dgm:pt modelId="{41402220-AAEC-44CF-8533-2903C6439436}">
      <dgm:prSet/>
      <dgm:spPr/>
      <dgm:t>
        <a:bodyPr/>
        <a:lstStyle/>
        <a:p>
          <a:endParaRPr lang="en-US"/>
        </a:p>
      </dgm:t>
    </dgm:pt>
    <dgm:pt modelId="{B594DC19-6E51-498B-8E6D-10363836486C}" type="parTrans" cxnId="{970BE1EA-4508-476C-BA8B-F20C3B5C4D2A}">
      <dgm:prSet/>
      <dgm:spPr/>
      <dgm:t>
        <a:bodyPr/>
        <a:lstStyle/>
        <a:p>
          <a:endParaRPr lang="en-IN"/>
        </a:p>
      </dgm:t>
    </dgm:pt>
    <dgm:pt modelId="{31CC3E98-8C5A-4931-B6F9-AAFA85FDD4EE}" type="sibTrans" cxnId="{970BE1EA-4508-476C-BA8B-F20C3B5C4D2A}">
      <dgm:prSet/>
      <dgm:spPr/>
      <dgm:t>
        <a:bodyPr/>
        <a:lstStyle/>
        <a:p>
          <a:endParaRPr lang="en-IN"/>
        </a:p>
      </dgm:t>
    </dgm:pt>
    <dgm:pt modelId="{B45C1B92-EC20-441F-A305-A83045450C66}" type="pres">
      <dgm:prSet presAssocID="{E0DA2055-F5A5-4ACB-AA62-CDAADDAD84D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A15B4B9-ED69-49BA-84F9-B43F9CFD89EB}" type="pres">
      <dgm:prSet presAssocID="{B09E742B-BDD6-47EA-AED0-623829F3E595}" presName="composite" presStyleCnt="0"/>
      <dgm:spPr/>
    </dgm:pt>
    <dgm:pt modelId="{D1CB3168-0BD7-4123-A397-199F1707AA07}" type="pres">
      <dgm:prSet presAssocID="{B09E742B-BDD6-47EA-AED0-623829F3E595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22264ED-F1E1-48B7-9EAC-BA409DCC1F41}" type="pres">
      <dgm:prSet presAssocID="{B09E742B-BDD6-47EA-AED0-623829F3E595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023587B0-7260-4907-B3DA-9CCA99FDF8F8}" type="pres">
      <dgm:prSet presAssocID="{B09E742B-BDD6-47EA-AED0-623829F3E595}" presName="Accent" presStyleLbl="parChTrans1D1" presStyleIdx="0" presStyleCnt="2"/>
      <dgm:spPr/>
    </dgm:pt>
    <dgm:pt modelId="{F25BF685-E3DE-458E-B9BD-87308777F27F}" type="pres">
      <dgm:prSet presAssocID="{B09E742B-BDD6-47EA-AED0-623829F3E595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102F7FE-D1ED-48A7-88AB-A33249BF62F0}" type="pres">
      <dgm:prSet presAssocID="{EBFB6384-CDA5-4E0F-81B7-E761D1077DA4}" presName="sibTrans" presStyleCnt="0"/>
      <dgm:spPr/>
    </dgm:pt>
    <dgm:pt modelId="{096900A8-C39E-4D09-8C32-097041B5061B}" type="pres">
      <dgm:prSet presAssocID="{38085344-625E-4C8A-B859-99FD66FA9F6C}" presName="composite" presStyleCnt="0"/>
      <dgm:spPr/>
    </dgm:pt>
    <dgm:pt modelId="{A6CCF5FD-A204-4AF1-8DB9-523DEA9C9197}" type="pres">
      <dgm:prSet presAssocID="{38085344-625E-4C8A-B859-99FD66FA9F6C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7E3A6A5-2119-4E8A-BA90-422104299DAD}" type="pres">
      <dgm:prSet presAssocID="{38085344-625E-4C8A-B859-99FD66FA9F6C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41331320-377A-405C-815C-6175FC98938D}" type="pres">
      <dgm:prSet presAssocID="{38085344-625E-4C8A-B859-99FD66FA9F6C}" presName="Accent" presStyleLbl="parChTrans1D1" presStyleIdx="1" presStyleCnt="2"/>
      <dgm:spPr/>
    </dgm:pt>
    <dgm:pt modelId="{D4C2CBE8-7AAD-45C8-95B7-D6FE9242938D}" type="pres">
      <dgm:prSet presAssocID="{38085344-625E-4C8A-B859-99FD66FA9F6C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787109-85DE-4098-BE8B-50FF050550F6}" type="presOf" srcId="{38085344-625E-4C8A-B859-99FD66FA9F6C}" destId="{F7E3A6A5-2119-4E8A-BA90-422104299DAD}" srcOrd="0" destOrd="0" presId="urn:microsoft.com/office/officeart/2011/layout/TabList"/>
    <dgm:cxn modelId="{06702A28-F555-486B-9B30-63F69036B8CB}" type="presOf" srcId="{41402220-AAEC-44CF-8533-2903C6439436}" destId="{D4C2CBE8-7AAD-45C8-95B7-D6FE9242938D}" srcOrd="0" destOrd="0" presId="urn:microsoft.com/office/officeart/2011/layout/TabList"/>
    <dgm:cxn modelId="{23B4AA39-694A-464A-A49C-306B6DA9CABE}" srcId="{38085344-625E-4C8A-B859-99FD66FA9F6C}" destId="{585191C8-2734-4FA9-B3BF-985B3E49E613}" srcOrd="3" destOrd="0" parTransId="{07C75C64-BBA7-43CA-839B-ED7ECD6F1682}" sibTransId="{697BC030-F8B0-41A6-94E5-BB8191AC8CC9}"/>
    <dgm:cxn modelId="{5D9EED3B-AC67-45BB-AC43-997B0E948727}" type="presOf" srcId="{28FAC597-F964-4E89-A64A-1DB914A67FB1}" destId="{D1CB3168-0BD7-4123-A397-199F1707AA07}" srcOrd="0" destOrd="0" presId="urn:microsoft.com/office/officeart/2011/layout/TabList"/>
    <dgm:cxn modelId="{7850183F-62E2-46CE-A0B8-0BD8DC89A805}" type="presOf" srcId="{585191C8-2734-4FA9-B3BF-985B3E49E613}" destId="{D4C2CBE8-7AAD-45C8-95B7-D6FE9242938D}" srcOrd="0" destOrd="2" presId="urn:microsoft.com/office/officeart/2011/layout/TabList"/>
    <dgm:cxn modelId="{97641F5F-D25A-4239-82D8-7DEF76D01AE8}" type="presOf" srcId="{8E79A903-1EFE-42BA-A4E0-EA6AB2704330}" destId="{A6CCF5FD-A204-4AF1-8DB9-523DEA9C9197}" srcOrd="0" destOrd="0" presId="urn:microsoft.com/office/officeart/2011/layout/TabList"/>
    <dgm:cxn modelId="{48AEDC69-32EA-4026-A982-429DD3BADF5E}" type="presOf" srcId="{820388A9-082E-4A31-9DB4-6B9F02231BB6}" destId="{F25BF685-E3DE-458E-B9BD-87308777F27F}" srcOrd="0" destOrd="0" presId="urn:microsoft.com/office/officeart/2011/layout/TabList"/>
    <dgm:cxn modelId="{EFE0984D-FFDE-4BDE-9E6F-D1298988D008}" srcId="{38085344-625E-4C8A-B859-99FD66FA9F6C}" destId="{8E79A903-1EFE-42BA-A4E0-EA6AB2704330}" srcOrd="0" destOrd="0" parTransId="{47EF6111-EE6D-40E3-9725-FC8AD04CC5FF}" sibTransId="{39A8E990-FA1C-4705-A9BD-30B684C3091C}"/>
    <dgm:cxn modelId="{56FEC172-98B2-403A-AB9D-59971ECB4A7C}" srcId="{E0DA2055-F5A5-4ACB-AA62-CDAADDAD84D2}" destId="{B09E742B-BDD6-47EA-AED0-623829F3E595}" srcOrd="0" destOrd="0" parTransId="{260ED8FF-7342-4329-8065-0C936A81F889}" sibTransId="{EBFB6384-CDA5-4E0F-81B7-E761D1077DA4}"/>
    <dgm:cxn modelId="{262FE753-5C7F-4119-AB93-59A661BCBBC8}" srcId="{B09E742B-BDD6-47EA-AED0-623829F3E595}" destId="{28FAC597-F964-4E89-A64A-1DB914A67FB1}" srcOrd="0" destOrd="0" parTransId="{5332D7F0-EFF9-48AE-803D-81791B9D21CB}" sibTransId="{9481F867-10DD-4216-938F-EF896052D11C}"/>
    <dgm:cxn modelId="{87FF3975-6FE8-4CFE-8778-3C5A7FC6C5AF}" srcId="{38085344-625E-4C8A-B859-99FD66FA9F6C}" destId="{C19D7B07-D0D0-481C-872F-4DE6B3819103}" srcOrd="4" destOrd="0" parTransId="{4B9333AC-5BFB-4AB7-9585-EC2754E83472}" sibTransId="{AC369289-2050-4885-8095-BC543AC5261B}"/>
    <dgm:cxn modelId="{AFB9717C-5B07-4F0B-9793-50E51A2992EC}" type="presOf" srcId="{E0DA2055-F5A5-4ACB-AA62-CDAADDAD84D2}" destId="{B45C1B92-EC20-441F-A305-A83045450C66}" srcOrd="0" destOrd="0" presId="urn:microsoft.com/office/officeart/2011/layout/TabList"/>
    <dgm:cxn modelId="{90E8937E-0FF4-44A4-836F-7DA5DB48EDAD}" type="presOf" srcId="{8F9E85A7-3B89-4718-BAD2-3AEB3AC34CF1}" destId="{F25BF685-E3DE-458E-B9BD-87308777F27F}" srcOrd="0" destOrd="1" presId="urn:microsoft.com/office/officeart/2011/layout/TabList"/>
    <dgm:cxn modelId="{DAED488B-0F7F-4D91-8A4D-830FCC66D311}" type="presOf" srcId="{C19D7B07-D0D0-481C-872F-4DE6B3819103}" destId="{D4C2CBE8-7AAD-45C8-95B7-D6FE9242938D}" srcOrd="0" destOrd="3" presId="urn:microsoft.com/office/officeart/2011/layout/TabList"/>
    <dgm:cxn modelId="{9D846C8E-D291-4510-B401-402CA4D8C011}" srcId="{B09E742B-BDD6-47EA-AED0-623829F3E595}" destId="{820388A9-082E-4A31-9DB4-6B9F02231BB6}" srcOrd="1" destOrd="0" parTransId="{2151C094-AF76-419C-A1A8-9D4DC9E3BFBE}" sibTransId="{03769DFF-A035-4F32-994A-52ADCF0E87A4}"/>
    <dgm:cxn modelId="{DEB8B3B2-2AE1-48A1-A06A-A8DBF704CF52}" type="presOf" srcId="{B09E742B-BDD6-47EA-AED0-623829F3E595}" destId="{A22264ED-F1E1-48B7-9EAC-BA409DCC1F41}" srcOrd="0" destOrd="0" presId="urn:microsoft.com/office/officeart/2011/layout/TabList"/>
    <dgm:cxn modelId="{8F38AFC5-D194-4D81-8054-5C41EC21F712}" type="presOf" srcId="{4D0E363C-32C5-4FB5-AD9F-7C614531C292}" destId="{F25BF685-E3DE-458E-B9BD-87308777F27F}" srcOrd="0" destOrd="2" presId="urn:microsoft.com/office/officeart/2011/layout/TabList"/>
    <dgm:cxn modelId="{870488C8-2F32-4A0B-B230-D5B450235084}" srcId="{38085344-625E-4C8A-B859-99FD66FA9F6C}" destId="{2D7E8710-897C-4B27-BCEF-02B406615CA2}" srcOrd="2" destOrd="0" parTransId="{31F865C1-C1F3-4743-8318-A16044F98EFC}" sibTransId="{456B7EE2-FCBF-48DD-913F-F326B8A7D745}"/>
    <dgm:cxn modelId="{DD4925C9-4495-4034-9D1A-FE1C64A87472}" srcId="{B09E742B-BDD6-47EA-AED0-623829F3E595}" destId="{8F9E85A7-3B89-4718-BAD2-3AEB3AC34CF1}" srcOrd="2" destOrd="0" parTransId="{82FEEF9C-514D-451D-9544-1EA20EE375B2}" sibTransId="{B69168AA-3145-4D28-B6BB-1D16CE2DF7AC}"/>
    <dgm:cxn modelId="{DFA23EE7-C6AE-43CC-AE99-51709DF7421A}" srcId="{E0DA2055-F5A5-4ACB-AA62-CDAADDAD84D2}" destId="{38085344-625E-4C8A-B859-99FD66FA9F6C}" srcOrd="1" destOrd="0" parTransId="{0E4F5956-3FC5-4B82-A3BB-CA780FC734A9}" sibTransId="{0EAAA884-9C3C-4BC8-9546-4B871810F05F}"/>
    <dgm:cxn modelId="{970BE1EA-4508-476C-BA8B-F20C3B5C4D2A}" srcId="{38085344-625E-4C8A-B859-99FD66FA9F6C}" destId="{41402220-AAEC-44CF-8533-2903C6439436}" srcOrd="1" destOrd="0" parTransId="{B594DC19-6E51-498B-8E6D-10363836486C}" sibTransId="{31CC3E98-8C5A-4931-B6F9-AAFA85FDD4EE}"/>
    <dgm:cxn modelId="{BF5EA2F9-BD4A-493B-A93D-C074547C2120}" srcId="{B09E742B-BDD6-47EA-AED0-623829F3E595}" destId="{4D0E363C-32C5-4FB5-AD9F-7C614531C292}" srcOrd="3" destOrd="0" parTransId="{49701B38-11CE-4A5B-B92D-43722D755E56}" sibTransId="{2F24DA00-4E3F-48EB-9CC7-E2AE677BF2A5}"/>
    <dgm:cxn modelId="{1FF709FD-BAB9-4CF3-BCBB-716C063B90F9}" type="presOf" srcId="{2D7E8710-897C-4B27-BCEF-02B406615CA2}" destId="{D4C2CBE8-7AAD-45C8-95B7-D6FE9242938D}" srcOrd="0" destOrd="1" presId="urn:microsoft.com/office/officeart/2011/layout/TabList"/>
    <dgm:cxn modelId="{19012576-12CA-429D-96A2-8A196A0FB949}" type="presParOf" srcId="{B45C1B92-EC20-441F-A305-A83045450C66}" destId="{0A15B4B9-ED69-49BA-84F9-B43F9CFD89EB}" srcOrd="0" destOrd="0" presId="urn:microsoft.com/office/officeart/2011/layout/TabList"/>
    <dgm:cxn modelId="{939E306F-09FA-4CD1-B6E4-2B64C5018998}" type="presParOf" srcId="{0A15B4B9-ED69-49BA-84F9-B43F9CFD89EB}" destId="{D1CB3168-0BD7-4123-A397-199F1707AA07}" srcOrd="0" destOrd="0" presId="urn:microsoft.com/office/officeart/2011/layout/TabList"/>
    <dgm:cxn modelId="{C32E6620-B8C0-46EB-AE33-DB254BF43526}" type="presParOf" srcId="{0A15B4B9-ED69-49BA-84F9-B43F9CFD89EB}" destId="{A22264ED-F1E1-48B7-9EAC-BA409DCC1F41}" srcOrd="1" destOrd="0" presId="urn:microsoft.com/office/officeart/2011/layout/TabList"/>
    <dgm:cxn modelId="{621F7EF5-E9BE-43CB-993E-F09511AF3B5F}" type="presParOf" srcId="{0A15B4B9-ED69-49BA-84F9-B43F9CFD89EB}" destId="{023587B0-7260-4907-B3DA-9CCA99FDF8F8}" srcOrd="2" destOrd="0" presId="urn:microsoft.com/office/officeart/2011/layout/TabList"/>
    <dgm:cxn modelId="{5BC6F942-16EA-4E33-8746-F413BD2CA20F}" type="presParOf" srcId="{B45C1B92-EC20-441F-A305-A83045450C66}" destId="{F25BF685-E3DE-458E-B9BD-87308777F27F}" srcOrd="1" destOrd="0" presId="urn:microsoft.com/office/officeart/2011/layout/TabList"/>
    <dgm:cxn modelId="{A53ACB3B-8B35-458E-8A71-E7229A925E2A}" type="presParOf" srcId="{B45C1B92-EC20-441F-A305-A83045450C66}" destId="{C102F7FE-D1ED-48A7-88AB-A33249BF62F0}" srcOrd="2" destOrd="0" presId="urn:microsoft.com/office/officeart/2011/layout/TabList"/>
    <dgm:cxn modelId="{FAFA0678-F1C2-48D7-AF89-0F729BD87E28}" type="presParOf" srcId="{B45C1B92-EC20-441F-A305-A83045450C66}" destId="{096900A8-C39E-4D09-8C32-097041B5061B}" srcOrd="3" destOrd="0" presId="urn:microsoft.com/office/officeart/2011/layout/TabList"/>
    <dgm:cxn modelId="{50A1316D-B0E9-46C6-AB0E-D88D8521FC67}" type="presParOf" srcId="{096900A8-C39E-4D09-8C32-097041B5061B}" destId="{A6CCF5FD-A204-4AF1-8DB9-523DEA9C9197}" srcOrd="0" destOrd="0" presId="urn:microsoft.com/office/officeart/2011/layout/TabList"/>
    <dgm:cxn modelId="{6FF92202-1368-4361-AD87-4B537AFF5EC5}" type="presParOf" srcId="{096900A8-C39E-4D09-8C32-097041B5061B}" destId="{F7E3A6A5-2119-4E8A-BA90-422104299DAD}" srcOrd="1" destOrd="0" presId="urn:microsoft.com/office/officeart/2011/layout/TabList"/>
    <dgm:cxn modelId="{7D115DE0-19BF-4C80-B2F5-EE548753AD94}" type="presParOf" srcId="{096900A8-C39E-4D09-8C32-097041B5061B}" destId="{41331320-377A-405C-815C-6175FC98938D}" srcOrd="2" destOrd="0" presId="urn:microsoft.com/office/officeart/2011/layout/TabList"/>
    <dgm:cxn modelId="{EA890BE8-FE65-4A8C-92D4-56DEA28FD869}" type="presParOf" srcId="{B45C1B92-EC20-441F-A305-A83045450C66}" destId="{D4C2CBE8-7AAD-45C8-95B7-D6FE9242938D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DD0EC-C37B-476D-9EE8-CD3D25CFA7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7BB72C-4087-407C-AD81-F11489D9DC32}">
      <dgm:prSet/>
      <dgm:spPr/>
      <dgm:t>
        <a:bodyPr/>
        <a:lstStyle/>
        <a:p>
          <a:r>
            <a:rPr lang="en-US" b="1" i="0" baseline="0"/>
            <a:t>Week 1:</a:t>
          </a:r>
          <a:r>
            <a:rPr lang="en-US" b="0" i="0" baseline="0"/>
            <a:t> Planning &amp; Design Phase.</a:t>
          </a:r>
          <a:endParaRPr lang="en-US"/>
        </a:p>
      </dgm:t>
    </dgm:pt>
    <dgm:pt modelId="{9DC8CD67-6A06-45CC-84F1-695EC513A328}" type="parTrans" cxnId="{4A1FA1D6-47E3-427D-85E4-7CDB83317297}">
      <dgm:prSet/>
      <dgm:spPr/>
      <dgm:t>
        <a:bodyPr/>
        <a:lstStyle/>
        <a:p>
          <a:endParaRPr lang="en-US"/>
        </a:p>
      </dgm:t>
    </dgm:pt>
    <dgm:pt modelId="{556C72A0-2484-47EF-8955-3C02E625496C}" type="sibTrans" cxnId="{4A1FA1D6-47E3-427D-85E4-7CDB83317297}">
      <dgm:prSet/>
      <dgm:spPr/>
      <dgm:t>
        <a:bodyPr/>
        <a:lstStyle/>
        <a:p>
          <a:endParaRPr lang="en-US"/>
        </a:p>
      </dgm:t>
    </dgm:pt>
    <dgm:pt modelId="{0DC3F434-213D-4DB1-8E8A-DF1A13EBA7EE}">
      <dgm:prSet/>
      <dgm:spPr/>
      <dgm:t>
        <a:bodyPr/>
        <a:lstStyle/>
        <a:p>
          <a:r>
            <a:rPr lang="en-US" b="1" i="0" baseline="0"/>
            <a:t>Week 2: </a:t>
          </a:r>
          <a:r>
            <a:rPr lang="en-US" b="0" i="0" baseline="0"/>
            <a:t>Cloud setup, Docker setup.</a:t>
          </a:r>
          <a:endParaRPr lang="en-US"/>
        </a:p>
      </dgm:t>
    </dgm:pt>
    <dgm:pt modelId="{CD49492D-A18C-4F7A-A1D2-EAD857EF1083}" type="parTrans" cxnId="{1B605342-22B8-488E-8CFE-0F6C763C50CE}">
      <dgm:prSet/>
      <dgm:spPr/>
      <dgm:t>
        <a:bodyPr/>
        <a:lstStyle/>
        <a:p>
          <a:endParaRPr lang="en-US"/>
        </a:p>
      </dgm:t>
    </dgm:pt>
    <dgm:pt modelId="{06F8C0A8-6885-4A40-9667-6C302AE12451}" type="sibTrans" cxnId="{1B605342-22B8-488E-8CFE-0F6C763C50CE}">
      <dgm:prSet/>
      <dgm:spPr/>
      <dgm:t>
        <a:bodyPr/>
        <a:lstStyle/>
        <a:p>
          <a:endParaRPr lang="en-US"/>
        </a:p>
      </dgm:t>
    </dgm:pt>
    <dgm:pt modelId="{B0CCB18F-05FD-4852-8D28-CD3F545B284C}">
      <dgm:prSet/>
      <dgm:spPr/>
      <dgm:t>
        <a:bodyPr/>
        <a:lstStyle/>
        <a:p>
          <a:r>
            <a:rPr lang="en-US" b="1" i="0" baseline="0"/>
            <a:t>Week 3:</a:t>
          </a:r>
          <a:r>
            <a:rPr lang="en-US" b="0" i="0" baseline="0"/>
            <a:t> Data Loader Module Development.</a:t>
          </a:r>
          <a:endParaRPr lang="en-US"/>
        </a:p>
      </dgm:t>
    </dgm:pt>
    <dgm:pt modelId="{FACCF501-003A-4C8D-B81A-34685F837498}" type="parTrans" cxnId="{C1647672-546B-4BBC-8BA4-A24233955D31}">
      <dgm:prSet/>
      <dgm:spPr/>
      <dgm:t>
        <a:bodyPr/>
        <a:lstStyle/>
        <a:p>
          <a:endParaRPr lang="en-US"/>
        </a:p>
      </dgm:t>
    </dgm:pt>
    <dgm:pt modelId="{D7B09FDB-7D69-458E-BA2D-1AD96DCC5F7C}" type="sibTrans" cxnId="{C1647672-546B-4BBC-8BA4-A24233955D31}">
      <dgm:prSet/>
      <dgm:spPr/>
      <dgm:t>
        <a:bodyPr/>
        <a:lstStyle/>
        <a:p>
          <a:endParaRPr lang="en-US"/>
        </a:p>
      </dgm:t>
    </dgm:pt>
    <dgm:pt modelId="{C1783CA4-A5E3-49B6-9CFC-9F3D3E8E0252}">
      <dgm:prSet/>
      <dgm:spPr/>
      <dgm:t>
        <a:bodyPr/>
        <a:lstStyle/>
        <a:p>
          <a:r>
            <a:rPr lang="en-US" b="1" i="0" baseline="0"/>
            <a:t>Week 4-5:</a:t>
          </a:r>
          <a:r>
            <a:rPr lang="en-US" b="0" i="0" baseline="0"/>
            <a:t> Data Pre-processing Module Development.</a:t>
          </a:r>
          <a:endParaRPr lang="en-US"/>
        </a:p>
      </dgm:t>
    </dgm:pt>
    <dgm:pt modelId="{653DB041-861D-4EA8-A3C8-AFA8258CEA49}" type="parTrans" cxnId="{CE58A93B-DDBC-406D-B485-A87AD7930F9B}">
      <dgm:prSet/>
      <dgm:spPr/>
      <dgm:t>
        <a:bodyPr/>
        <a:lstStyle/>
        <a:p>
          <a:endParaRPr lang="en-US"/>
        </a:p>
      </dgm:t>
    </dgm:pt>
    <dgm:pt modelId="{FC538219-B086-4F3A-94B8-18954AAE456D}" type="sibTrans" cxnId="{CE58A93B-DDBC-406D-B485-A87AD7930F9B}">
      <dgm:prSet/>
      <dgm:spPr/>
      <dgm:t>
        <a:bodyPr/>
        <a:lstStyle/>
        <a:p>
          <a:endParaRPr lang="en-US"/>
        </a:p>
      </dgm:t>
    </dgm:pt>
    <dgm:pt modelId="{9C5417AD-1BF5-4056-8B22-721A5AC08536}">
      <dgm:prSet/>
      <dgm:spPr/>
      <dgm:t>
        <a:bodyPr/>
        <a:lstStyle/>
        <a:p>
          <a:r>
            <a:rPr lang="en-US" b="1" i="0" baseline="0"/>
            <a:t>Week 6-</a:t>
          </a:r>
          <a:r>
            <a:rPr lang="en-US" b="1" i="0"/>
            <a:t>8</a:t>
          </a:r>
          <a:r>
            <a:rPr lang="en-US" b="1" i="0" baseline="0"/>
            <a:t>:</a:t>
          </a:r>
          <a:r>
            <a:rPr lang="en-US" b="0" i="0" baseline="0"/>
            <a:t> Supervised &amp; </a:t>
          </a:r>
          <a:r>
            <a:rPr lang="en-US" b="0" i="0"/>
            <a:t>Uns</a:t>
          </a:r>
          <a:r>
            <a:rPr lang="en-US" b="0" i="0" baseline="0"/>
            <a:t>upervised Model Suite Development.</a:t>
          </a:r>
          <a:endParaRPr lang="en-US"/>
        </a:p>
      </dgm:t>
    </dgm:pt>
    <dgm:pt modelId="{C5AD14C2-138B-4504-999D-AB5572EF18E6}" type="parTrans" cxnId="{E6E96BE9-3909-471E-9733-90F3C2E92421}">
      <dgm:prSet/>
      <dgm:spPr/>
      <dgm:t>
        <a:bodyPr/>
        <a:lstStyle/>
        <a:p>
          <a:endParaRPr lang="en-US"/>
        </a:p>
      </dgm:t>
    </dgm:pt>
    <dgm:pt modelId="{DE571C11-B4B5-4773-BEDC-DB09038B32C2}" type="sibTrans" cxnId="{E6E96BE9-3909-471E-9733-90F3C2E92421}">
      <dgm:prSet/>
      <dgm:spPr/>
      <dgm:t>
        <a:bodyPr/>
        <a:lstStyle/>
        <a:p>
          <a:endParaRPr lang="en-US"/>
        </a:p>
      </dgm:t>
    </dgm:pt>
    <dgm:pt modelId="{6C8D03A5-75EB-4802-AF65-42C9A620AB83}">
      <dgm:prSet/>
      <dgm:spPr/>
      <dgm:t>
        <a:bodyPr/>
        <a:lstStyle/>
        <a:p>
          <a:r>
            <a:rPr lang="en-US" b="1" i="0" baseline="0"/>
            <a:t>Week 9:</a:t>
          </a:r>
          <a:r>
            <a:rPr lang="en-US" b="0" i="0" baseline="0"/>
            <a:t> Model Exporter Module Development.</a:t>
          </a:r>
          <a:endParaRPr lang="en-US"/>
        </a:p>
      </dgm:t>
    </dgm:pt>
    <dgm:pt modelId="{92452B23-BE7C-44D7-AF44-6B8901162A3A}" type="parTrans" cxnId="{7843C911-7523-4ED2-AD84-36AF1C5E12B7}">
      <dgm:prSet/>
      <dgm:spPr/>
      <dgm:t>
        <a:bodyPr/>
        <a:lstStyle/>
        <a:p>
          <a:endParaRPr lang="en-US"/>
        </a:p>
      </dgm:t>
    </dgm:pt>
    <dgm:pt modelId="{9F04CA68-7503-4AD5-A363-05A93D0AEB95}" type="sibTrans" cxnId="{7843C911-7523-4ED2-AD84-36AF1C5E12B7}">
      <dgm:prSet/>
      <dgm:spPr/>
      <dgm:t>
        <a:bodyPr/>
        <a:lstStyle/>
        <a:p>
          <a:endParaRPr lang="en-US"/>
        </a:p>
      </dgm:t>
    </dgm:pt>
    <dgm:pt modelId="{CDFD4AAB-054A-4286-B044-2947C08CC33E}">
      <dgm:prSet/>
      <dgm:spPr/>
      <dgm:t>
        <a:bodyPr/>
        <a:lstStyle/>
        <a:p>
          <a:r>
            <a:rPr lang="en-US" b="1" i="0" baseline="0"/>
            <a:t>Week 11-12:</a:t>
          </a:r>
          <a:r>
            <a:rPr lang="en-US" b="0" i="0" baseline="0"/>
            <a:t> Documentation and final report preparation. </a:t>
          </a:r>
          <a:endParaRPr lang="en-US"/>
        </a:p>
      </dgm:t>
    </dgm:pt>
    <dgm:pt modelId="{9C9CB4AB-B3CC-4C39-95CF-6B91E0EC777A}" type="parTrans" cxnId="{00A4523E-92B0-464C-8431-D2E61BB5EFEA}">
      <dgm:prSet/>
      <dgm:spPr/>
      <dgm:t>
        <a:bodyPr/>
        <a:lstStyle/>
        <a:p>
          <a:endParaRPr lang="en-US"/>
        </a:p>
      </dgm:t>
    </dgm:pt>
    <dgm:pt modelId="{1EFF1E79-88D9-40A2-AA04-42E2AEBBA199}" type="sibTrans" cxnId="{00A4523E-92B0-464C-8431-D2E61BB5EFEA}">
      <dgm:prSet/>
      <dgm:spPr/>
      <dgm:t>
        <a:bodyPr/>
        <a:lstStyle/>
        <a:p>
          <a:endParaRPr lang="en-US"/>
        </a:p>
      </dgm:t>
    </dgm:pt>
    <dgm:pt modelId="{8612357B-1D38-4A6E-B917-733E61E03F8D}" type="pres">
      <dgm:prSet presAssocID="{8E9DD0EC-C37B-476D-9EE8-CD3D25CFA7E0}" presName="root" presStyleCnt="0">
        <dgm:presLayoutVars>
          <dgm:dir/>
          <dgm:resizeHandles val="exact"/>
        </dgm:presLayoutVars>
      </dgm:prSet>
      <dgm:spPr/>
    </dgm:pt>
    <dgm:pt modelId="{22626510-3322-4EBD-B466-981AAD931578}" type="pres">
      <dgm:prSet presAssocID="{F67BB72C-4087-407C-AD81-F11489D9DC32}" presName="compNode" presStyleCnt="0"/>
      <dgm:spPr/>
    </dgm:pt>
    <dgm:pt modelId="{E6F99102-BB07-4ED1-BD05-8B2A9F9142F8}" type="pres">
      <dgm:prSet presAssocID="{F67BB72C-4087-407C-AD81-F11489D9DC3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90440CE-1938-4CA8-AD7B-734C25FF8DFA}" type="pres">
      <dgm:prSet presAssocID="{F67BB72C-4087-407C-AD81-F11489D9DC32}" presName="spaceRect" presStyleCnt="0"/>
      <dgm:spPr/>
    </dgm:pt>
    <dgm:pt modelId="{F5BCDC46-5AB5-4716-AC63-45D3AE46D738}" type="pres">
      <dgm:prSet presAssocID="{F67BB72C-4087-407C-AD81-F11489D9DC32}" presName="textRect" presStyleLbl="revTx" presStyleIdx="0" presStyleCnt="7">
        <dgm:presLayoutVars>
          <dgm:chMax val="1"/>
          <dgm:chPref val="1"/>
        </dgm:presLayoutVars>
      </dgm:prSet>
      <dgm:spPr/>
    </dgm:pt>
    <dgm:pt modelId="{D99B48B5-65C3-449B-BE18-1669144730C7}" type="pres">
      <dgm:prSet presAssocID="{556C72A0-2484-47EF-8955-3C02E625496C}" presName="sibTrans" presStyleCnt="0"/>
      <dgm:spPr/>
    </dgm:pt>
    <dgm:pt modelId="{CEAF202E-4808-40D7-8B07-FD3D3B8E4B4F}" type="pres">
      <dgm:prSet presAssocID="{0DC3F434-213D-4DB1-8E8A-DF1A13EBA7EE}" presName="compNode" presStyleCnt="0"/>
      <dgm:spPr/>
    </dgm:pt>
    <dgm:pt modelId="{95D8FD57-BBAF-455E-AAAF-53DF1668DAAB}" type="pres">
      <dgm:prSet presAssocID="{0DC3F434-213D-4DB1-8E8A-DF1A13EBA7E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C48B803-45D7-45BE-B705-A4B283630BA0}" type="pres">
      <dgm:prSet presAssocID="{0DC3F434-213D-4DB1-8E8A-DF1A13EBA7EE}" presName="spaceRect" presStyleCnt="0"/>
      <dgm:spPr/>
    </dgm:pt>
    <dgm:pt modelId="{04C5000E-0742-419D-BF85-25C5845AF9F8}" type="pres">
      <dgm:prSet presAssocID="{0DC3F434-213D-4DB1-8E8A-DF1A13EBA7EE}" presName="textRect" presStyleLbl="revTx" presStyleIdx="1" presStyleCnt="7">
        <dgm:presLayoutVars>
          <dgm:chMax val="1"/>
          <dgm:chPref val="1"/>
        </dgm:presLayoutVars>
      </dgm:prSet>
      <dgm:spPr/>
    </dgm:pt>
    <dgm:pt modelId="{17A8342A-6A01-4EAE-AD9D-9563CC246CE9}" type="pres">
      <dgm:prSet presAssocID="{06F8C0A8-6885-4A40-9667-6C302AE12451}" presName="sibTrans" presStyleCnt="0"/>
      <dgm:spPr/>
    </dgm:pt>
    <dgm:pt modelId="{A0694F1B-D6E1-4F57-AE93-FDBBDF6DE5E2}" type="pres">
      <dgm:prSet presAssocID="{B0CCB18F-05FD-4852-8D28-CD3F545B284C}" presName="compNode" presStyleCnt="0"/>
      <dgm:spPr/>
    </dgm:pt>
    <dgm:pt modelId="{C283F5B0-53D2-4FC0-9384-FD9A8FB89865}" type="pres">
      <dgm:prSet presAssocID="{B0CCB18F-05FD-4852-8D28-CD3F545B284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3B38AA8-A4BB-4FE7-AC00-820B3EF2F601}" type="pres">
      <dgm:prSet presAssocID="{B0CCB18F-05FD-4852-8D28-CD3F545B284C}" presName="spaceRect" presStyleCnt="0"/>
      <dgm:spPr/>
    </dgm:pt>
    <dgm:pt modelId="{1D39CDFF-5D70-41AA-87E7-167C204E8BEC}" type="pres">
      <dgm:prSet presAssocID="{B0CCB18F-05FD-4852-8D28-CD3F545B284C}" presName="textRect" presStyleLbl="revTx" presStyleIdx="2" presStyleCnt="7">
        <dgm:presLayoutVars>
          <dgm:chMax val="1"/>
          <dgm:chPref val="1"/>
        </dgm:presLayoutVars>
      </dgm:prSet>
      <dgm:spPr/>
    </dgm:pt>
    <dgm:pt modelId="{83D76CF7-45F0-406A-8747-DE18281C382F}" type="pres">
      <dgm:prSet presAssocID="{D7B09FDB-7D69-458E-BA2D-1AD96DCC5F7C}" presName="sibTrans" presStyleCnt="0"/>
      <dgm:spPr/>
    </dgm:pt>
    <dgm:pt modelId="{8AC6C063-016B-42EC-B1EC-C6DAFA9252A5}" type="pres">
      <dgm:prSet presAssocID="{C1783CA4-A5E3-49B6-9CFC-9F3D3E8E0252}" presName="compNode" presStyleCnt="0"/>
      <dgm:spPr/>
    </dgm:pt>
    <dgm:pt modelId="{12FF4C76-A15B-4313-BC10-2CD46DDEEDFD}" type="pres">
      <dgm:prSet presAssocID="{C1783CA4-A5E3-49B6-9CFC-9F3D3E8E025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6813764-85FE-4944-96D9-7F9252D5EFB6}" type="pres">
      <dgm:prSet presAssocID="{C1783CA4-A5E3-49B6-9CFC-9F3D3E8E0252}" presName="spaceRect" presStyleCnt="0"/>
      <dgm:spPr/>
    </dgm:pt>
    <dgm:pt modelId="{F0C06121-8650-4EE0-B308-E2BD5BAA60FD}" type="pres">
      <dgm:prSet presAssocID="{C1783CA4-A5E3-49B6-9CFC-9F3D3E8E0252}" presName="textRect" presStyleLbl="revTx" presStyleIdx="3" presStyleCnt="7">
        <dgm:presLayoutVars>
          <dgm:chMax val="1"/>
          <dgm:chPref val="1"/>
        </dgm:presLayoutVars>
      </dgm:prSet>
      <dgm:spPr/>
    </dgm:pt>
    <dgm:pt modelId="{8DCD7FE1-B448-4BB6-91BB-4703960B53A4}" type="pres">
      <dgm:prSet presAssocID="{FC538219-B086-4F3A-94B8-18954AAE456D}" presName="sibTrans" presStyleCnt="0"/>
      <dgm:spPr/>
    </dgm:pt>
    <dgm:pt modelId="{DBCB1087-6BE1-4220-B295-59B9BF2EDB3A}" type="pres">
      <dgm:prSet presAssocID="{9C5417AD-1BF5-4056-8B22-721A5AC08536}" presName="compNode" presStyleCnt="0"/>
      <dgm:spPr/>
    </dgm:pt>
    <dgm:pt modelId="{39065A9B-65FE-44AA-9079-0326DCF5581B}" type="pres">
      <dgm:prSet presAssocID="{9C5417AD-1BF5-4056-8B22-721A5AC0853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2CEFD8D-7A3A-4EAB-B2A6-087EF86A2297}" type="pres">
      <dgm:prSet presAssocID="{9C5417AD-1BF5-4056-8B22-721A5AC08536}" presName="spaceRect" presStyleCnt="0"/>
      <dgm:spPr/>
    </dgm:pt>
    <dgm:pt modelId="{2CA2E0AD-2B6F-4118-B66A-A233073186B2}" type="pres">
      <dgm:prSet presAssocID="{9C5417AD-1BF5-4056-8B22-721A5AC08536}" presName="textRect" presStyleLbl="revTx" presStyleIdx="4" presStyleCnt="7">
        <dgm:presLayoutVars>
          <dgm:chMax val="1"/>
          <dgm:chPref val="1"/>
        </dgm:presLayoutVars>
      </dgm:prSet>
      <dgm:spPr/>
    </dgm:pt>
    <dgm:pt modelId="{9CE73B9D-106C-4E1D-9393-B633E8B5B486}" type="pres">
      <dgm:prSet presAssocID="{DE571C11-B4B5-4773-BEDC-DB09038B32C2}" presName="sibTrans" presStyleCnt="0"/>
      <dgm:spPr/>
    </dgm:pt>
    <dgm:pt modelId="{2AE32DD1-D96C-45B3-B887-97B41BD378D6}" type="pres">
      <dgm:prSet presAssocID="{6C8D03A5-75EB-4802-AF65-42C9A620AB83}" presName="compNode" presStyleCnt="0"/>
      <dgm:spPr/>
    </dgm:pt>
    <dgm:pt modelId="{DCC6AC4A-6CA3-49DE-9844-5A4F17211787}" type="pres">
      <dgm:prSet presAssocID="{6C8D03A5-75EB-4802-AF65-42C9A620AB8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92D4CF4C-B580-4119-B963-375B41979D55}" type="pres">
      <dgm:prSet presAssocID="{6C8D03A5-75EB-4802-AF65-42C9A620AB83}" presName="spaceRect" presStyleCnt="0"/>
      <dgm:spPr/>
    </dgm:pt>
    <dgm:pt modelId="{B8783312-3409-4D8E-B5A7-169D816FA755}" type="pres">
      <dgm:prSet presAssocID="{6C8D03A5-75EB-4802-AF65-42C9A620AB83}" presName="textRect" presStyleLbl="revTx" presStyleIdx="5" presStyleCnt="7">
        <dgm:presLayoutVars>
          <dgm:chMax val="1"/>
          <dgm:chPref val="1"/>
        </dgm:presLayoutVars>
      </dgm:prSet>
      <dgm:spPr/>
    </dgm:pt>
    <dgm:pt modelId="{05963F79-259F-4B17-959D-B327BEC2F273}" type="pres">
      <dgm:prSet presAssocID="{9F04CA68-7503-4AD5-A363-05A93D0AEB95}" presName="sibTrans" presStyleCnt="0"/>
      <dgm:spPr/>
    </dgm:pt>
    <dgm:pt modelId="{D0FAB13C-3735-4985-A6B7-60FF50295B50}" type="pres">
      <dgm:prSet presAssocID="{CDFD4AAB-054A-4286-B044-2947C08CC33E}" presName="compNode" presStyleCnt="0"/>
      <dgm:spPr/>
    </dgm:pt>
    <dgm:pt modelId="{42411EE5-E4AE-4975-86E4-F3217187A443}" type="pres">
      <dgm:prSet presAssocID="{CDFD4AAB-054A-4286-B044-2947C08CC33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05A29DF-492B-4D68-B6D0-331F443F4F7A}" type="pres">
      <dgm:prSet presAssocID="{CDFD4AAB-054A-4286-B044-2947C08CC33E}" presName="spaceRect" presStyleCnt="0"/>
      <dgm:spPr/>
    </dgm:pt>
    <dgm:pt modelId="{3C80BFA5-7E95-481C-A7CE-A86DB6C43989}" type="pres">
      <dgm:prSet presAssocID="{CDFD4AAB-054A-4286-B044-2947C08CC33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43C911-7523-4ED2-AD84-36AF1C5E12B7}" srcId="{8E9DD0EC-C37B-476D-9EE8-CD3D25CFA7E0}" destId="{6C8D03A5-75EB-4802-AF65-42C9A620AB83}" srcOrd="5" destOrd="0" parTransId="{92452B23-BE7C-44D7-AF44-6B8901162A3A}" sibTransId="{9F04CA68-7503-4AD5-A363-05A93D0AEB95}"/>
    <dgm:cxn modelId="{686A8725-0EEC-4F58-A4FE-99B50FE134E3}" type="presOf" srcId="{B0CCB18F-05FD-4852-8D28-CD3F545B284C}" destId="{1D39CDFF-5D70-41AA-87E7-167C204E8BEC}" srcOrd="0" destOrd="0" presId="urn:microsoft.com/office/officeart/2018/2/layout/IconLabelList"/>
    <dgm:cxn modelId="{CE58A93B-DDBC-406D-B485-A87AD7930F9B}" srcId="{8E9DD0EC-C37B-476D-9EE8-CD3D25CFA7E0}" destId="{C1783CA4-A5E3-49B6-9CFC-9F3D3E8E0252}" srcOrd="3" destOrd="0" parTransId="{653DB041-861D-4EA8-A3C8-AFA8258CEA49}" sibTransId="{FC538219-B086-4F3A-94B8-18954AAE456D}"/>
    <dgm:cxn modelId="{00A4523E-92B0-464C-8431-D2E61BB5EFEA}" srcId="{8E9DD0EC-C37B-476D-9EE8-CD3D25CFA7E0}" destId="{CDFD4AAB-054A-4286-B044-2947C08CC33E}" srcOrd="6" destOrd="0" parTransId="{9C9CB4AB-B3CC-4C39-95CF-6B91E0EC777A}" sibTransId="{1EFF1E79-88D9-40A2-AA04-42E2AEBBA199}"/>
    <dgm:cxn modelId="{1B605342-22B8-488E-8CFE-0F6C763C50CE}" srcId="{8E9DD0EC-C37B-476D-9EE8-CD3D25CFA7E0}" destId="{0DC3F434-213D-4DB1-8E8A-DF1A13EBA7EE}" srcOrd="1" destOrd="0" parTransId="{CD49492D-A18C-4F7A-A1D2-EAD857EF1083}" sibTransId="{06F8C0A8-6885-4A40-9667-6C302AE12451}"/>
    <dgm:cxn modelId="{C1647672-546B-4BBC-8BA4-A24233955D31}" srcId="{8E9DD0EC-C37B-476D-9EE8-CD3D25CFA7E0}" destId="{B0CCB18F-05FD-4852-8D28-CD3F545B284C}" srcOrd="2" destOrd="0" parTransId="{FACCF501-003A-4C8D-B81A-34685F837498}" sibTransId="{D7B09FDB-7D69-458E-BA2D-1AD96DCC5F7C}"/>
    <dgm:cxn modelId="{5947FD7E-29D3-4095-98E2-EF03D6229EE3}" type="presOf" srcId="{8E9DD0EC-C37B-476D-9EE8-CD3D25CFA7E0}" destId="{8612357B-1D38-4A6E-B917-733E61E03F8D}" srcOrd="0" destOrd="0" presId="urn:microsoft.com/office/officeart/2018/2/layout/IconLabelList"/>
    <dgm:cxn modelId="{DC5DA2A9-E2CB-4E82-BF3E-47CDCCB22EF2}" type="presOf" srcId="{CDFD4AAB-054A-4286-B044-2947C08CC33E}" destId="{3C80BFA5-7E95-481C-A7CE-A86DB6C43989}" srcOrd="0" destOrd="0" presId="urn:microsoft.com/office/officeart/2018/2/layout/IconLabelList"/>
    <dgm:cxn modelId="{18C2F1B2-C020-4D6F-8462-E315E49264B6}" type="presOf" srcId="{9C5417AD-1BF5-4056-8B22-721A5AC08536}" destId="{2CA2E0AD-2B6F-4118-B66A-A233073186B2}" srcOrd="0" destOrd="0" presId="urn:microsoft.com/office/officeart/2018/2/layout/IconLabelList"/>
    <dgm:cxn modelId="{799ACDC0-3078-48E2-AF6A-359112A1C70D}" type="presOf" srcId="{6C8D03A5-75EB-4802-AF65-42C9A620AB83}" destId="{B8783312-3409-4D8E-B5A7-169D816FA755}" srcOrd="0" destOrd="0" presId="urn:microsoft.com/office/officeart/2018/2/layout/IconLabelList"/>
    <dgm:cxn modelId="{4A1FA1D6-47E3-427D-85E4-7CDB83317297}" srcId="{8E9DD0EC-C37B-476D-9EE8-CD3D25CFA7E0}" destId="{F67BB72C-4087-407C-AD81-F11489D9DC32}" srcOrd="0" destOrd="0" parTransId="{9DC8CD67-6A06-45CC-84F1-695EC513A328}" sibTransId="{556C72A0-2484-47EF-8955-3C02E625496C}"/>
    <dgm:cxn modelId="{C63913E5-8DD0-4F06-B00B-F54CE34787D1}" type="presOf" srcId="{F67BB72C-4087-407C-AD81-F11489D9DC32}" destId="{F5BCDC46-5AB5-4716-AC63-45D3AE46D738}" srcOrd="0" destOrd="0" presId="urn:microsoft.com/office/officeart/2018/2/layout/IconLabelList"/>
    <dgm:cxn modelId="{E6E96BE9-3909-471E-9733-90F3C2E92421}" srcId="{8E9DD0EC-C37B-476D-9EE8-CD3D25CFA7E0}" destId="{9C5417AD-1BF5-4056-8B22-721A5AC08536}" srcOrd="4" destOrd="0" parTransId="{C5AD14C2-138B-4504-999D-AB5572EF18E6}" sibTransId="{DE571C11-B4B5-4773-BEDC-DB09038B32C2}"/>
    <dgm:cxn modelId="{177AADEB-D7D1-402C-BD67-9B070D337E6F}" type="presOf" srcId="{0DC3F434-213D-4DB1-8E8A-DF1A13EBA7EE}" destId="{04C5000E-0742-419D-BF85-25C5845AF9F8}" srcOrd="0" destOrd="0" presId="urn:microsoft.com/office/officeart/2018/2/layout/IconLabelList"/>
    <dgm:cxn modelId="{146FDBFA-075B-49B7-AAF4-5DB1F0D0A62A}" type="presOf" srcId="{C1783CA4-A5E3-49B6-9CFC-9F3D3E8E0252}" destId="{F0C06121-8650-4EE0-B308-E2BD5BAA60FD}" srcOrd="0" destOrd="0" presId="urn:microsoft.com/office/officeart/2018/2/layout/IconLabelList"/>
    <dgm:cxn modelId="{02D96C3F-FE06-4EB0-9134-55FD97B8F57B}" type="presParOf" srcId="{8612357B-1D38-4A6E-B917-733E61E03F8D}" destId="{22626510-3322-4EBD-B466-981AAD931578}" srcOrd="0" destOrd="0" presId="urn:microsoft.com/office/officeart/2018/2/layout/IconLabelList"/>
    <dgm:cxn modelId="{67A6B661-68FA-4AB8-A73B-10B4CD781B85}" type="presParOf" srcId="{22626510-3322-4EBD-B466-981AAD931578}" destId="{E6F99102-BB07-4ED1-BD05-8B2A9F9142F8}" srcOrd="0" destOrd="0" presId="urn:microsoft.com/office/officeart/2018/2/layout/IconLabelList"/>
    <dgm:cxn modelId="{32E0AD1A-00D9-4EF4-A838-F876DA3689BD}" type="presParOf" srcId="{22626510-3322-4EBD-B466-981AAD931578}" destId="{990440CE-1938-4CA8-AD7B-734C25FF8DFA}" srcOrd="1" destOrd="0" presId="urn:microsoft.com/office/officeart/2018/2/layout/IconLabelList"/>
    <dgm:cxn modelId="{624F217C-4332-49E1-AF62-E48008FD8E37}" type="presParOf" srcId="{22626510-3322-4EBD-B466-981AAD931578}" destId="{F5BCDC46-5AB5-4716-AC63-45D3AE46D738}" srcOrd="2" destOrd="0" presId="urn:microsoft.com/office/officeart/2018/2/layout/IconLabelList"/>
    <dgm:cxn modelId="{F922184D-977B-475B-96AE-AD4F3DD70357}" type="presParOf" srcId="{8612357B-1D38-4A6E-B917-733E61E03F8D}" destId="{D99B48B5-65C3-449B-BE18-1669144730C7}" srcOrd="1" destOrd="0" presId="urn:microsoft.com/office/officeart/2018/2/layout/IconLabelList"/>
    <dgm:cxn modelId="{6677AACE-22AA-431A-B70F-20618B49E869}" type="presParOf" srcId="{8612357B-1D38-4A6E-B917-733E61E03F8D}" destId="{CEAF202E-4808-40D7-8B07-FD3D3B8E4B4F}" srcOrd="2" destOrd="0" presId="urn:microsoft.com/office/officeart/2018/2/layout/IconLabelList"/>
    <dgm:cxn modelId="{277C7336-9ECB-4C09-9917-89A392BCABC9}" type="presParOf" srcId="{CEAF202E-4808-40D7-8B07-FD3D3B8E4B4F}" destId="{95D8FD57-BBAF-455E-AAAF-53DF1668DAAB}" srcOrd="0" destOrd="0" presId="urn:microsoft.com/office/officeart/2018/2/layout/IconLabelList"/>
    <dgm:cxn modelId="{517E53B0-D9A9-417D-8D66-2207FEB42E43}" type="presParOf" srcId="{CEAF202E-4808-40D7-8B07-FD3D3B8E4B4F}" destId="{4C48B803-45D7-45BE-B705-A4B283630BA0}" srcOrd="1" destOrd="0" presId="urn:microsoft.com/office/officeart/2018/2/layout/IconLabelList"/>
    <dgm:cxn modelId="{5AC8E10C-E2C9-41FA-A0F0-950D3A8F8055}" type="presParOf" srcId="{CEAF202E-4808-40D7-8B07-FD3D3B8E4B4F}" destId="{04C5000E-0742-419D-BF85-25C5845AF9F8}" srcOrd="2" destOrd="0" presId="urn:microsoft.com/office/officeart/2018/2/layout/IconLabelList"/>
    <dgm:cxn modelId="{61D3E8D3-A63A-434B-B591-8F9E37E85DB7}" type="presParOf" srcId="{8612357B-1D38-4A6E-B917-733E61E03F8D}" destId="{17A8342A-6A01-4EAE-AD9D-9563CC246CE9}" srcOrd="3" destOrd="0" presId="urn:microsoft.com/office/officeart/2018/2/layout/IconLabelList"/>
    <dgm:cxn modelId="{870D4482-BBA1-4B2A-9D94-1875C346255A}" type="presParOf" srcId="{8612357B-1D38-4A6E-B917-733E61E03F8D}" destId="{A0694F1B-D6E1-4F57-AE93-FDBBDF6DE5E2}" srcOrd="4" destOrd="0" presId="urn:microsoft.com/office/officeart/2018/2/layout/IconLabelList"/>
    <dgm:cxn modelId="{10D72940-84EC-4BAE-9AE1-197D4372A3F0}" type="presParOf" srcId="{A0694F1B-D6E1-4F57-AE93-FDBBDF6DE5E2}" destId="{C283F5B0-53D2-4FC0-9384-FD9A8FB89865}" srcOrd="0" destOrd="0" presId="urn:microsoft.com/office/officeart/2018/2/layout/IconLabelList"/>
    <dgm:cxn modelId="{2A2B3BB9-552B-4423-9884-9B93DF0B5D03}" type="presParOf" srcId="{A0694F1B-D6E1-4F57-AE93-FDBBDF6DE5E2}" destId="{43B38AA8-A4BB-4FE7-AC00-820B3EF2F601}" srcOrd="1" destOrd="0" presId="urn:microsoft.com/office/officeart/2018/2/layout/IconLabelList"/>
    <dgm:cxn modelId="{80FCF3D9-CD5A-4A17-B192-31605F1DABB4}" type="presParOf" srcId="{A0694F1B-D6E1-4F57-AE93-FDBBDF6DE5E2}" destId="{1D39CDFF-5D70-41AA-87E7-167C204E8BEC}" srcOrd="2" destOrd="0" presId="urn:microsoft.com/office/officeart/2018/2/layout/IconLabelList"/>
    <dgm:cxn modelId="{4E3F4BED-4051-439A-B12B-6C79FBD14AFE}" type="presParOf" srcId="{8612357B-1D38-4A6E-B917-733E61E03F8D}" destId="{83D76CF7-45F0-406A-8747-DE18281C382F}" srcOrd="5" destOrd="0" presId="urn:microsoft.com/office/officeart/2018/2/layout/IconLabelList"/>
    <dgm:cxn modelId="{6619F542-E92F-4C82-B038-440C2C695EDC}" type="presParOf" srcId="{8612357B-1D38-4A6E-B917-733E61E03F8D}" destId="{8AC6C063-016B-42EC-B1EC-C6DAFA9252A5}" srcOrd="6" destOrd="0" presId="urn:microsoft.com/office/officeart/2018/2/layout/IconLabelList"/>
    <dgm:cxn modelId="{6F50A4AD-29DF-4868-B44F-D6C8B711890E}" type="presParOf" srcId="{8AC6C063-016B-42EC-B1EC-C6DAFA9252A5}" destId="{12FF4C76-A15B-4313-BC10-2CD46DDEEDFD}" srcOrd="0" destOrd="0" presId="urn:microsoft.com/office/officeart/2018/2/layout/IconLabelList"/>
    <dgm:cxn modelId="{B0843D32-4900-40D3-9940-49BA62B5E74C}" type="presParOf" srcId="{8AC6C063-016B-42EC-B1EC-C6DAFA9252A5}" destId="{96813764-85FE-4944-96D9-7F9252D5EFB6}" srcOrd="1" destOrd="0" presId="urn:microsoft.com/office/officeart/2018/2/layout/IconLabelList"/>
    <dgm:cxn modelId="{F2218C4A-2230-4A1E-B41A-2C70B8684F31}" type="presParOf" srcId="{8AC6C063-016B-42EC-B1EC-C6DAFA9252A5}" destId="{F0C06121-8650-4EE0-B308-E2BD5BAA60FD}" srcOrd="2" destOrd="0" presId="urn:microsoft.com/office/officeart/2018/2/layout/IconLabelList"/>
    <dgm:cxn modelId="{267B562B-EDDD-4777-9B3C-D848147031CA}" type="presParOf" srcId="{8612357B-1D38-4A6E-B917-733E61E03F8D}" destId="{8DCD7FE1-B448-4BB6-91BB-4703960B53A4}" srcOrd="7" destOrd="0" presId="urn:microsoft.com/office/officeart/2018/2/layout/IconLabelList"/>
    <dgm:cxn modelId="{6897820E-2D2A-40F9-BCCC-02703425AE92}" type="presParOf" srcId="{8612357B-1D38-4A6E-B917-733E61E03F8D}" destId="{DBCB1087-6BE1-4220-B295-59B9BF2EDB3A}" srcOrd="8" destOrd="0" presId="urn:microsoft.com/office/officeart/2018/2/layout/IconLabelList"/>
    <dgm:cxn modelId="{E3933089-E13B-410B-AE19-3D15B2BB07F8}" type="presParOf" srcId="{DBCB1087-6BE1-4220-B295-59B9BF2EDB3A}" destId="{39065A9B-65FE-44AA-9079-0326DCF5581B}" srcOrd="0" destOrd="0" presId="urn:microsoft.com/office/officeart/2018/2/layout/IconLabelList"/>
    <dgm:cxn modelId="{3AC39C08-AC24-49E6-BBC1-124DC0FB887A}" type="presParOf" srcId="{DBCB1087-6BE1-4220-B295-59B9BF2EDB3A}" destId="{42CEFD8D-7A3A-4EAB-B2A6-087EF86A2297}" srcOrd="1" destOrd="0" presId="urn:microsoft.com/office/officeart/2018/2/layout/IconLabelList"/>
    <dgm:cxn modelId="{820A2122-E4AD-44B3-9923-800ED00FA606}" type="presParOf" srcId="{DBCB1087-6BE1-4220-B295-59B9BF2EDB3A}" destId="{2CA2E0AD-2B6F-4118-B66A-A233073186B2}" srcOrd="2" destOrd="0" presId="urn:microsoft.com/office/officeart/2018/2/layout/IconLabelList"/>
    <dgm:cxn modelId="{7279DA82-BAC0-4022-ADE2-0FE9782E8157}" type="presParOf" srcId="{8612357B-1D38-4A6E-B917-733E61E03F8D}" destId="{9CE73B9D-106C-4E1D-9393-B633E8B5B486}" srcOrd="9" destOrd="0" presId="urn:microsoft.com/office/officeart/2018/2/layout/IconLabelList"/>
    <dgm:cxn modelId="{4292DED1-230C-439A-B144-CB88A0680D1D}" type="presParOf" srcId="{8612357B-1D38-4A6E-B917-733E61E03F8D}" destId="{2AE32DD1-D96C-45B3-B887-97B41BD378D6}" srcOrd="10" destOrd="0" presId="urn:microsoft.com/office/officeart/2018/2/layout/IconLabelList"/>
    <dgm:cxn modelId="{07000A03-B8DF-4C55-B740-009DAC41E1B6}" type="presParOf" srcId="{2AE32DD1-D96C-45B3-B887-97B41BD378D6}" destId="{DCC6AC4A-6CA3-49DE-9844-5A4F17211787}" srcOrd="0" destOrd="0" presId="urn:microsoft.com/office/officeart/2018/2/layout/IconLabelList"/>
    <dgm:cxn modelId="{CB82CBBA-1109-4597-B27B-2C56730047EC}" type="presParOf" srcId="{2AE32DD1-D96C-45B3-B887-97B41BD378D6}" destId="{92D4CF4C-B580-4119-B963-375B41979D55}" srcOrd="1" destOrd="0" presId="urn:microsoft.com/office/officeart/2018/2/layout/IconLabelList"/>
    <dgm:cxn modelId="{25307FB6-3848-4989-9981-B8899F50620B}" type="presParOf" srcId="{2AE32DD1-D96C-45B3-B887-97B41BD378D6}" destId="{B8783312-3409-4D8E-B5A7-169D816FA755}" srcOrd="2" destOrd="0" presId="urn:microsoft.com/office/officeart/2018/2/layout/IconLabelList"/>
    <dgm:cxn modelId="{B7539ACE-0287-46C5-AF34-21F58ACC5BAE}" type="presParOf" srcId="{8612357B-1D38-4A6E-B917-733E61E03F8D}" destId="{05963F79-259F-4B17-959D-B327BEC2F273}" srcOrd="11" destOrd="0" presId="urn:microsoft.com/office/officeart/2018/2/layout/IconLabelList"/>
    <dgm:cxn modelId="{B6ED5419-3316-4B68-8731-A5C7AA99C79A}" type="presParOf" srcId="{8612357B-1D38-4A6E-B917-733E61E03F8D}" destId="{D0FAB13C-3735-4985-A6B7-60FF50295B50}" srcOrd="12" destOrd="0" presId="urn:microsoft.com/office/officeart/2018/2/layout/IconLabelList"/>
    <dgm:cxn modelId="{07D2EBD2-F164-49E8-9E94-3A006CCAC708}" type="presParOf" srcId="{D0FAB13C-3735-4985-A6B7-60FF50295B50}" destId="{42411EE5-E4AE-4975-86E4-F3217187A443}" srcOrd="0" destOrd="0" presId="urn:microsoft.com/office/officeart/2018/2/layout/IconLabelList"/>
    <dgm:cxn modelId="{ACF1B469-637A-4749-8C4D-916661CAB211}" type="presParOf" srcId="{D0FAB13C-3735-4985-A6B7-60FF50295B50}" destId="{405A29DF-492B-4D68-B6D0-331F443F4F7A}" srcOrd="1" destOrd="0" presId="urn:microsoft.com/office/officeart/2018/2/layout/IconLabelList"/>
    <dgm:cxn modelId="{5BEA385D-815D-4181-8253-54FE7D24B80E}" type="presParOf" srcId="{D0FAB13C-3735-4985-A6B7-60FF50295B50}" destId="{3C80BFA5-7E95-481C-A7CE-A86DB6C439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1FA78C-5712-4402-9733-A4A38D4F4CF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4D3A2B4-5BFE-4FF9-8BA5-49192503CDBB}">
      <dgm:prSet/>
      <dgm:spPr/>
      <dgm:t>
        <a:bodyPr/>
        <a:lstStyle/>
        <a:p>
          <a:pPr>
            <a:defRPr b="1"/>
          </a:pPr>
          <a:r>
            <a:rPr lang="en-US" b="0" i="0" baseline="0"/>
            <a:t>Implemented</a:t>
          </a:r>
          <a:r>
            <a:rPr lang="en-US" b="0" i="0"/>
            <a:t> cloud &amp; docker setup.</a:t>
          </a:r>
          <a:endParaRPr lang="en-US"/>
        </a:p>
      </dgm:t>
    </dgm:pt>
    <dgm:pt modelId="{A31CAB3C-3190-45C4-8E17-263114474288}" type="parTrans" cxnId="{6B1DBF58-4982-4ABF-AC82-CA437858642C}">
      <dgm:prSet/>
      <dgm:spPr/>
      <dgm:t>
        <a:bodyPr/>
        <a:lstStyle/>
        <a:p>
          <a:endParaRPr lang="en-US"/>
        </a:p>
      </dgm:t>
    </dgm:pt>
    <dgm:pt modelId="{4328E3F6-1CB5-408D-8094-8BBBE5FA1810}" type="sibTrans" cxnId="{6B1DBF58-4982-4ABF-AC82-CA437858642C}">
      <dgm:prSet/>
      <dgm:spPr/>
      <dgm:t>
        <a:bodyPr/>
        <a:lstStyle/>
        <a:p>
          <a:endParaRPr lang="en-US"/>
        </a:p>
      </dgm:t>
    </dgm:pt>
    <dgm:pt modelId="{BC64615B-61F8-48ED-A9FA-BF9300AE4726}">
      <dgm:prSet/>
      <dgm:spPr/>
      <dgm:t>
        <a:bodyPr/>
        <a:lstStyle/>
        <a:p>
          <a:pPr>
            <a:defRPr b="1"/>
          </a:pPr>
          <a:r>
            <a:rPr lang="en-US" b="0" i="0" baseline="0"/>
            <a:t>Data Loader Module Development completed, which includes the functionality,</a:t>
          </a:r>
          <a:endParaRPr lang="en-US"/>
        </a:p>
      </dgm:t>
    </dgm:pt>
    <dgm:pt modelId="{E3569F5B-31B7-4552-B3FD-7891CB11C99D}" type="parTrans" cxnId="{2BE46FC6-3A28-47A2-8763-891D99731250}">
      <dgm:prSet/>
      <dgm:spPr/>
      <dgm:t>
        <a:bodyPr/>
        <a:lstStyle/>
        <a:p>
          <a:endParaRPr lang="en-US"/>
        </a:p>
      </dgm:t>
    </dgm:pt>
    <dgm:pt modelId="{792287F7-3B13-4FDA-A00B-E3F9915C0BF8}" type="sibTrans" cxnId="{2BE46FC6-3A28-47A2-8763-891D99731250}">
      <dgm:prSet/>
      <dgm:spPr/>
      <dgm:t>
        <a:bodyPr/>
        <a:lstStyle/>
        <a:p>
          <a:endParaRPr lang="en-US"/>
        </a:p>
      </dgm:t>
    </dgm:pt>
    <dgm:pt modelId="{D8673FE2-6EFD-46EE-835E-F0A39BCCE81D}">
      <dgm:prSet/>
      <dgm:spPr/>
      <dgm:t>
        <a:bodyPr/>
        <a:lstStyle/>
        <a:p>
          <a:r>
            <a:rPr lang="en-US" b="0" i="0"/>
            <a:t>T</a:t>
          </a:r>
          <a:r>
            <a:rPr lang="en-US" b="0" i="0" baseline="0"/>
            <a:t>o generate custom data.</a:t>
          </a:r>
          <a:endParaRPr lang="en-US"/>
        </a:p>
      </dgm:t>
    </dgm:pt>
    <dgm:pt modelId="{05EE0FCB-82F2-4495-A1A3-EC2CAE330CC1}" type="parTrans" cxnId="{0F02D1CC-28E5-4A8B-B8EF-9DEDD21D4A48}">
      <dgm:prSet/>
      <dgm:spPr/>
      <dgm:t>
        <a:bodyPr/>
        <a:lstStyle/>
        <a:p>
          <a:endParaRPr lang="en-US"/>
        </a:p>
      </dgm:t>
    </dgm:pt>
    <dgm:pt modelId="{C1010473-972E-4F30-963D-B0F88826DF40}" type="sibTrans" cxnId="{0F02D1CC-28E5-4A8B-B8EF-9DEDD21D4A48}">
      <dgm:prSet/>
      <dgm:spPr/>
      <dgm:t>
        <a:bodyPr/>
        <a:lstStyle/>
        <a:p>
          <a:endParaRPr lang="en-US"/>
        </a:p>
      </dgm:t>
    </dgm:pt>
    <dgm:pt modelId="{926D6BB9-B8F4-49DF-B01E-8BE733AC508A}">
      <dgm:prSet/>
      <dgm:spPr/>
      <dgm:t>
        <a:bodyPr/>
        <a:lstStyle/>
        <a:p>
          <a:r>
            <a:rPr lang="en-US" b="0" i="0" baseline="0"/>
            <a:t>To use preloaded datasets from scikit-learn library.</a:t>
          </a:r>
          <a:endParaRPr lang="en-US"/>
        </a:p>
      </dgm:t>
    </dgm:pt>
    <dgm:pt modelId="{D3AA9512-6966-49E0-AF4A-1CD887ED83F4}" type="parTrans" cxnId="{C0E01F4E-16E0-499F-A414-D4B47C1AFB48}">
      <dgm:prSet/>
      <dgm:spPr/>
      <dgm:t>
        <a:bodyPr/>
        <a:lstStyle/>
        <a:p>
          <a:endParaRPr lang="en-US"/>
        </a:p>
      </dgm:t>
    </dgm:pt>
    <dgm:pt modelId="{DA4E7A67-7C58-4E48-8EE9-C9BD1A64CCFC}" type="sibTrans" cxnId="{C0E01F4E-16E0-499F-A414-D4B47C1AFB48}">
      <dgm:prSet/>
      <dgm:spPr/>
      <dgm:t>
        <a:bodyPr/>
        <a:lstStyle/>
        <a:p>
          <a:endParaRPr lang="en-US"/>
        </a:p>
      </dgm:t>
    </dgm:pt>
    <dgm:pt modelId="{06C9D77E-8F0A-4FC1-A0EC-ABB2B947964B}">
      <dgm:prSet/>
      <dgm:spPr/>
      <dgm:t>
        <a:bodyPr/>
        <a:lstStyle/>
        <a:p>
          <a:r>
            <a:rPr lang="en-US" b="0" i="0"/>
            <a:t>To </a:t>
          </a:r>
          <a:r>
            <a:rPr lang="en-US" b="0" i="0" baseline="0"/>
            <a:t>use own </a:t>
          </a:r>
          <a:r>
            <a:rPr lang="en-US" b="0" i="0"/>
            <a:t>files as dataset</a:t>
          </a:r>
          <a:r>
            <a:rPr lang="en-US" b="0" i="0" baseline="0"/>
            <a:t>.</a:t>
          </a:r>
          <a:endParaRPr lang="en-US"/>
        </a:p>
      </dgm:t>
    </dgm:pt>
    <dgm:pt modelId="{E0744AFA-88D2-44EF-B1CA-8A913410E5CB}" type="parTrans" cxnId="{6594B9BC-FD6F-4823-BF51-102EDCCFBB09}">
      <dgm:prSet/>
      <dgm:spPr/>
      <dgm:t>
        <a:bodyPr/>
        <a:lstStyle/>
        <a:p>
          <a:endParaRPr lang="en-US"/>
        </a:p>
      </dgm:t>
    </dgm:pt>
    <dgm:pt modelId="{0D3C3A2D-7610-4DF1-AC5F-41E24368F066}" type="sibTrans" cxnId="{6594B9BC-FD6F-4823-BF51-102EDCCFBB09}">
      <dgm:prSet/>
      <dgm:spPr/>
      <dgm:t>
        <a:bodyPr/>
        <a:lstStyle/>
        <a:p>
          <a:endParaRPr lang="en-US"/>
        </a:p>
      </dgm:t>
    </dgm:pt>
    <dgm:pt modelId="{203BD41E-3D58-457B-AA25-03B886AC1E21}">
      <dgm:prSet/>
      <dgm:spPr/>
      <dgm:t>
        <a:bodyPr/>
        <a:lstStyle/>
        <a:p>
          <a:pPr>
            <a:defRPr b="1"/>
          </a:pPr>
          <a:r>
            <a:rPr lang="en-US" b="0" i="0" baseline="0"/>
            <a:t>Data Preprocessing Module Development completed, which includes the functionality,</a:t>
          </a:r>
          <a:endParaRPr lang="en-US"/>
        </a:p>
      </dgm:t>
    </dgm:pt>
    <dgm:pt modelId="{599545EF-1DE6-4872-A2E4-21B16858DC8A}" type="parTrans" cxnId="{190E61EC-D6FB-4DFC-869A-4E37E17DB6FF}">
      <dgm:prSet/>
      <dgm:spPr/>
      <dgm:t>
        <a:bodyPr/>
        <a:lstStyle/>
        <a:p>
          <a:endParaRPr lang="en-US"/>
        </a:p>
      </dgm:t>
    </dgm:pt>
    <dgm:pt modelId="{4969BC44-D703-4535-9B96-FEA184FAB8AA}" type="sibTrans" cxnId="{190E61EC-D6FB-4DFC-869A-4E37E17DB6FF}">
      <dgm:prSet/>
      <dgm:spPr/>
      <dgm:t>
        <a:bodyPr/>
        <a:lstStyle/>
        <a:p>
          <a:endParaRPr lang="en-US"/>
        </a:p>
      </dgm:t>
    </dgm:pt>
    <dgm:pt modelId="{05D55E10-0242-4645-8B63-BCEE256FC24B}">
      <dgm:prSet/>
      <dgm:spPr/>
      <dgm:t>
        <a:bodyPr/>
        <a:lstStyle/>
        <a:p>
          <a:r>
            <a:rPr lang="en-US" b="0" i="0"/>
            <a:t>To reduce dimensionality of dataset</a:t>
          </a:r>
          <a:endParaRPr lang="en-US"/>
        </a:p>
      </dgm:t>
    </dgm:pt>
    <dgm:pt modelId="{D3F427FA-254A-4801-A290-AA7159EB5E33}" type="parTrans" cxnId="{2DCD5204-6136-4F58-9025-2B7E440E2BC0}">
      <dgm:prSet/>
      <dgm:spPr/>
      <dgm:t>
        <a:bodyPr/>
        <a:lstStyle/>
        <a:p>
          <a:endParaRPr lang="en-US"/>
        </a:p>
      </dgm:t>
    </dgm:pt>
    <dgm:pt modelId="{297E7BF6-280B-4308-9BCC-B9D897E866A2}" type="sibTrans" cxnId="{2DCD5204-6136-4F58-9025-2B7E440E2BC0}">
      <dgm:prSet/>
      <dgm:spPr/>
      <dgm:t>
        <a:bodyPr/>
        <a:lstStyle/>
        <a:p>
          <a:endParaRPr lang="en-US"/>
        </a:p>
      </dgm:t>
    </dgm:pt>
    <dgm:pt modelId="{F9DD06CD-75C6-408E-BF7C-0624D046C83C}">
      <dgm:prSet/>
      <dgm:spPr/>
      <dgm:t>
        <a:bodyPr/>
        <a:lstStyle/>
        <a:p>
          <a:r>
            <a:rPr lang="en-US" b="0" i="0" baseline="0"/>
            <a:t>To perform scali</a:t>
          </a:r>
          <a:r>
            <a:rPr lang="en-US" b="0" i="0"/>
            <a:t>ng of dataset</a:t>
          </a:r>
          <a:endParaRPr lang="en-US"/>
        </a:p>
      </dgm:t>
    </dgm:pt>
    <dgm:pt modelId="{FE802E99-056A-42C9-90BC-E1830C5413C2}" type="parTrans" cxnId="{8C3FE51D-0427-4BDF-AEFC-59A0E192D88A}">
      <dgm:prSet/>
      <dgm:spPr/>
      <dgm:t>
        <a:bodyPr/>
        <a:lstStyle/>
        <a:p>
          <a:endParaRPr lang="en-US"/>
        </a:p>
      </dgm:t>
    </dgm:pt>
    <dgm:pt modelId="{3E103B31-6D77-43A4-9887-C02734834EEF}" type="sibTrans" cxnId="{8C3FE51D-0427-4BDF-AEFC-59A0E192D88A}">
      <dgm:prSet/>
      <dgm:spPr/>
      <dgm:t>
        <a:bodyPr/>
        <a:lstStyle/>
        <a:p>
          <a:endParaRPr lang="en-US"/>
        </a:p>
      </dgm:t>
    </dgm:pt>
    <dgm:pt modelId="{F428257E-F79D-43E5-A4A0-B3F40B8548C7}">
      <dgm:prSet/>
      <dgm:spPr/>
      <dgm:t>
        <a:bodyPr/>
        <a:lstStyle/>
        <a:p>
          <a:r>
            <a:rPr lang="en-US" b="0" i="0" baseline="0"/>
            <a:t>To manipulate missing values</a:t>
          </a:r>
          <a:endParaRPr lang="en-US"/>
        </a:p>
      </dgm:t>
    </dgm:pt>
    <dgm:pt modelId="{D10D3A2B-E9CA-4FE0-8824-A654D874FFC8}" type="parTrans" cxnId="{38312B66-FD4B-45E1-9BD4-CBA961238A99}">
      <dgm:prSet/>
      <dgm:spPr/>
      <dgm:t>
        <a:bodyPr/>
        <a:lstStyle/>
        <a:p>
          <a:endParaRPr lang="en-US"/>
        </a:p>
      </dgm:t>
    </dgm:pt>
    <dgm:pt modelId="{2D8C389B-FFB0-423E-A96E-412B14821B6A}" type="sibTrans" cxnId="{38312B66-FD4B-45E1-9BD4-CBA961238A99}">
      <dgm:prSet/>
      <dgm:spPr/>
      <dgm:t>
        <a:bodyPr/>
        <a:lstStyle/>
        <a:p>
          <a:endParaRPr lang="en-US"/>
        </a:p>
      </dgm:t>
    </dgm:pt>
    <dgm:pt modelId="{979573D7-BF8A-461A-8C73-DF63E7D4962F}">
      <dgm:prSet/>
      <dgm:spPr/>
      <dgm:t>
        <a:bodyPr/>
        <a:lstStyle/>
        <a:p>
          <a:r>
            <a:rPr lang="en-US" b="0" i="0"/>
            <a:t>To manipulate outliers</a:t>
          </a:r>
          <a:endParaRPr lang="en-US"/>
        </a:p>
      </dgm:t>
    </dgm:pt>
    <dgm:pt modelId="{03A8F9D1-92FB-4107-B28D-2425CAB83263}" type="parTrans" cxnId="{2F975E92-A19C-4E24-BFCC-61F0996C3788}">
      <dgm:prSet/>
      <dgm:spPr/>
      <dgm:t>
        <a:bodyPr/>
        <a:lstStyle/>
        <a:p>
          <a:endParaRPr lang="en-US"/>
        </a:p>
      </dgm:t>
    </dgm:pt>
    <dgm:pt modelId="{BD265D9E-488C-4340-9B48-616C8507782B}" type="sibTrans" cxnId="{2F975E92-A19C-4E24-BFCC-61F0996C3788}">
      <dgm:prSet/>
      <dgm:spPr/>
      <dgm:t>
        <a:bodyPr/>
        <a:lstStyle/>
        <a:p>
          <a:endParaRPr lang="en-US"/>
        </a:p>
      </dgm:t>
    </dgm:pt>
    <dgm:pt modelId="{E789D90C-AD43-41C3-AB0E-ABDF5D2BE859}">
      <dgm:prSet/>
      <dgm:spPr/>
      <dgm:t>
        <a:bodyPr/>
        <a:lstStyle/>
        <a:p>
          <a:r>
            <a:rPr lang="en-US" b="0" i="0" baseline="0"/>
            <a:t>To perform class encoding</a:t>
          </a:r>
          <a:endParaRPr lang="en-US"/>
        </a:p>
      </dgm:t>
    </dgm:pt>
    <dgm:pt modelId="{5AA0A76B-DEE2-4691-9A04-06F42510D90F}" type="parTrans" cxnId="{F1D26ED1-1D46-42DC-B51A-DCE6CFB727F1}">
      <dgm:prSet/>
      <dgm:spPr/>
      <dgm:t>
        <a:bodyPr/>
        <a:lstStyle/>
        <a:p>
          <a:endParaRPr lang="en-US"/>
        </a:p>
      </dgm:t>
    </dgm:pt>
    <dgm:pt modelId="{5D658F1B-B90A-4E3F-B70A-D88731C12602}" type="sibTrans" cxnId="{F1D26ED1-1D46-42DC-B51A-DCE6CFB727F1}">
      <dgm:prSet/>
      <dgm:spPr/>
      <dgm:t>
        <a:bodyPr/>
        <a:lstStyle/>
        <a:p>
          <a:endParaRPr lang="en-US"/>
        </a:p>
      </dgm:t>
    </dgm:pt>
    <dgm:pt modelId="{D99446A6-C5C1-4E16-AC31-82BF677FEA9E}" type="pres">
      <dgm:prSet presAssocID="{701FA78C-5712-4402-9733-A4A38D4F4CFC}" presName="root" presStyleCnt="0">
        <dgm:presLayoutVars>
          <dgm:dir/>
          <dgm:resizeHandles val="exact"/>
        </dgm:presLayoutVars>
      </dgm:prSet>
      <dgm:spPr/>
    </dgm:pt>
    <dgm:pt modelId="{DC57D978-37EB-4AED-9713-9D84CB83C764}" type="pres">
      <dgm:prSet presAssocID="{44D3A2B4-5BFE-4FF9-8BA5-49192503CDBB}" presName="compNode" presStyleCnt="0"/>
      <dgm:spPr/>
    </dgm:pt>
    <dgm:pt modelId="{7E329943-BBFF-41A4-9FDE-44073ED34129}" type="pres">
      <dgm:prSet presAssocID="{44D3A2B4-5BFE-4FF9-8BA5-49192503CD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876515A-1B9D-4FA1-952F-327EDD6869F6}" type="pres">
      <dgm:prSet presAssocID="{44D3A2B4-5BFE-4FF9-8BA5-49192503CDBB}" presName="iconSpace" presStyleCnt="0"/>
      <dgm:spPr/>
    </dgm:pt>
    <dgm:pt modelId="{95754CCD-D9E2-4964-8C7A-3AD7CE2BCAB6}" type="pres">
      <dgm:prSet presAssocID="{44D3A2B4-5BFE-4FF9-8BA5-49192503CDBB}" presName="parTx" presStyleLbl="revTx" presStyleIdx="0" presStyleCnt="6">
        <dgm:presLayoutVars>
          <dgm:chMax val="0"/>
          <dgm:chPref val="0"/>
        </dgm:presLayoutVars>
      </dgm:prSet>
      <dgm:spPr/>
    </dgm:pt>
    <dgm:pt modelId="{D9E4DC44-DCF6-441E-BCC6-82B7AFB7D7B5}" type="pres">
      <dgm:prSet presAssocID="{44D3A2B4-5BFE-4FF9-8BA5-49192503CDBB}" presName="txSpace" presStyleCnt="0"/>
      <dgm:spPr/>
    </dgm:pt>
    <dgm:pt modelId="{798B8A8E-986E-4BB9-B4A9-7C00A8C0C8FD}" type="pres">
      <dgm:prSet presAssocID="{44D3A2B4-5BFE-4FF9-8BA5-49192503CDBB}" presName="desTx" presStyleLbl="revTx" presStyleIdx="1" presStyleCnt="6">
        <dgm:presLayoutVars/>
      </dgm:prSet>
      <dgm:spPr/>
    </dgm:pt>
    <dgm:pt modelId="{6F149872-5362-441F-B7FE-B3CEFCFEFCCD}" type="pres">
      <dgm:prSet presAssocID="{4328E3F6-1CB5-408D-8094-8BBBE5FA1810}" presName="sibTrans" presStyleCnt="0"/>
      <dgm:spPr/>
    </dgm:pt>
    <dgm:pt modelId="{D47245BF-1EB0-4AAE-9053-5F25CADD7C54}" type="pres">
      <dgm:prSet presAssocID="{BC64615B-61F8-48ED-A9FA-BF9300AE4726}" presName="compNode" presStyleCnt="0"/>
      <dgm:spPr/>
    </dgm:pt>
    <dgm:pt modelId="{26192AED-39F4-4D8F-9DF4-FF68D97C29B3}" type="pres">
      <dgm:prSet presAssocID="{BC64615B-61F8-48ED-A9FA-BF9300AE47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8FCED01-C0E9-4063-B0E9-75C77ED186FF}" type="pres">
      <dgm:prSet presAssocID="{BC64615B-61F8-48ED-A9FA-BF9300AE4726}" presName="iconSpace" presStyleCnt="0"/>
      <dgm:spPr/>
    </dgm:pt>
    <dgm:pt modelId="{723B41BE-EF8A-439C-937B-6A4C00CAAAD6}" type="pres">
      <dgm:prSet presAssocID="{BC64615B-61F8-48ED-A9FA-BF9300AE4726}" presName="parTx" presStyleLbl="revTx" presStyleIdx="2" presStyleCnt="6">
        <dgm:presLayoutVars>
          <dgm:chMax val="0"/>
          <dgm:chPref val="0"/>
        </dgm:presLayoutVars>
      </dgm:prSet>
      <dgm:spPr/>
    </dgm:pt>
    <dgm:pt modelId="{2E194C4E-7590-4918-8BCB-99076ECA0432}" type="pres">
      <dgm:prSet presAssocID="{BC64615B-61F8-48ED-A9FA-BF9300AE4726}" presName="txSpace" presStyleCnt="0"/>
      <dgm:spPr/>
    </dgm:pt>
    <dgm:pt modelId="{F9B8D06D-D031-4A74-9BDF-EA1619272B11}" type="pres">
      <dgm:prSet presAssocID="{BC64615B-61F8-48ED-A9FA-BF9300AE4726}" presName="desTx" presStyleLbl="revTx" presStyleIdx="3" presStyleCnt="6">
        <dgm:presLayoutVars/>
      </dgm:prSet>
      <dgm:spPr/>
    </dgm:pt>
    <dgm:pt modelId="{52488632-24B0-4525-8909-264256746B84}" type="pres">
      <dgm:prSet presAssocID="{792287F7-3B13-4FDA-A00B-E3F9915C0BF8}" presName="sibTrans" presStyleCnt="0"/>
      <dgm:spPr/>
    </dgm:pt>
    <dgm:pt modelId="{8C89218C-FA50-4DC9-B7A1-F2321E86BF86}" type="pres">
      <dgm:prSet presAssocID="{203BD41E-3D58-457B-AA25-03B886AC1E21}" presName="compNode" presStyleCnt="0"/>
      <dgm:spPr/>
    </dgm:pt>
    <dgm:pt modelId="{31860639-8567-4F61-938F-90268F812068}" type="pres">
      <dgm:prSet presAssocID="{203BD41E-3D58-457B-AA25-03B886AC1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EF7CB0-9109-4150-B4B8-7796A535B16E}" type="pres">
      <dgm:prSet presAssocID="{203BD41E-3D58-457B-AA25-03B886AC1E21}" presName="iconSpace" presStyleCnt="0"/>
      <dgm:spPr/>
    </dgm:pt>
    <dgm:pt modelId="{CC6EB572-5B80-4462-B1E4-8C4477B3AC79}" type="pres">
      <dgm:prSet presAssocID="{203BD41E-3D58-457B-AA25-03B886AC1E21}" presName="parTx" presStyleLbl="revTx" presStyleIdx="4" presStyleCnt="6">
        <dgm:presLayoutVars>
          <dgm:chMax val="0"/>
          <dgm:chPref val="0"/>
        </dgm:presLayoutVars>
      </dgm:prSet>
      <dgm:spPr/>
    </dgm:pt>
    <dgm:pt modelId="{1B4751EA-9CB3-497E-8861-0AADE3421D02}" type="pres">
      <dgm:prSet presAssocID="{203BD41E-3D58-457B-AA25-03B886AC1E21}" presName="txSpace" presStyleCnt="0"/>
      <dgm:spPr/>
    </dgm:pt>
    <dgm:pt modelId="{96A839C2-4674-49F9-BCEB-D3C7433B0769}" type="pres">
      <dgm:prSet presAssocID="{203BD41E-3D58-457B-AA25-03B886AC1E21}" presName="desTx" presStyleLbl="revTx" presStyleIdx="5" presStyleCnt="6">
        <dgm:presLayoutVars/>
      </dgm:prSet>
      <dgm:spPr/>
    </dgm:pt>
  </dgm:ptLst>
  <dgm:cxnLst>
    <dgm:cxn modelId="{2DCD5204-6136-4F58-9025-2B7E440E2BC0}" srcId="{203BD41E-3D58-457B-AA25-03B886AC1E21}" destId="{05D55E10-0242-4645-8B63-BCEE256FC24B}" srcOrd="0" destOrd="0" parTransId="{D3F427FA-254A-4801-A290-AA7159EB5E33}" sibTransId="{297E7BF6-280B-4308-9BCC-B9D897E866A2}"/>
    <dgm:cxn modelId="{C0603913-1FA4-4994-8756-71DAC9995403}" type="presOf" srcId="{05D55E10-0242-4645-8B63-BCEE256FC24B}" destId="{96A839C2-4674-49F9-BCEB-D3C7433B0769}" srcOrd="0" destOrd="0" presId="urn:microsoft.com/office/officeart/2018/2/layout/IconLabelDescriptionList"/>
    <dgm:cxn modelId="{417DD815-CF19-4005-8731-A36D56E32D14}" type="presOf" srcId="{06C9D77E-8F0A-4FC1-A0EC-ABB2B947964B}" destId="{F9B8D06D-D031-4A74-9BDF-EA1619272B11}" srcOrd="0" destOrd="2" presId="urn:microsoft.com/office/officeart/2018/2/layout/IconLabelDescriptionList"/>
    <dgm:cxn modelId="{8C3FE51D-0427-4BDF-AEFC-59A0E192D88A}" srcId="{203BD41E-3D58-457B-AA25-03B886AC1E21}" destId="{F9DD06CD-75C6-408E-BF7C-0624D046C83C}" srcOrd="1" destOrd="0" parTransId="{FE802E99-056A-42C9-90BC-E1830C5413C2}" sibTransId="{3E103B31-6D77-43A4-9887-C02734834EEF}"/>
    <dgm:cxn modelId="{02FF1941-B9BF-49CC-A7AB-547745312252}" type="presOf" srcId="{203BD41E-3D58-457B-AA25-03B886AC1E21}" destId="{CC6EB572-5B80-4462-B1E4-8C4477B3AC79}" srcOrd="0" destOrd="0" presId="urn:microsoft.com/office/officeart/2018/2/layout/IconLabelDescriptionList"/>
    <dgm:cxn modelId="{38312B66-FD4B-45E1-9BD4-CBA961238A99}" srcId="{203BD41E-3D58-457B-AA25-03B886AC1E21}" destId="{F428257E-F79D-43E5-A4A0-B3F40B8548C7}" srcOrd="2" destOrd="0" parTransId="{D10D3A2B-E9CA-4FE0-8824-A654D874FFC8}" sibTransId="{2D8C389B-FFB0-423E-A96E-412B14821B6A}"/>
    <dgm:cxn modelId="{1BE9B068-106A-47EF-85FE-81AF36FEBE50}" type="presOf" srcId="{701FA78C-5712-4402-9733-A4A38D4F4CFC}" destId="{D99446A6-C5C1-4E16-AC31-82BF677FEA9E}" srcOrd="0" destOrd="0" presId="urn:microsoft.com/office/officeart/2018/2/layout/IconLabelDescriptionList"/>
    <dgm:cxn modelId="{C0E01F4E-16E0-499F-A414-D4B47C1AFB48}" srcId="{BC64615B-61F8-48ED-A9FA-BF9300AE4726}" destId="{926D6BB9-B8F4-49DF-B01E-8BE733AC508A}" srcOrd="1" destOrd="0" parTransId="{D3AA9512-6966-49E0-AF4A-1CD887ED83F4}" sibTransId="{DA4E7A67-7C58-4E48-8EE9-C9BD1A64CCFC}"/>
    <dgm:cxn modelId="{7A179650-EE8D-447E-A500-73908FE7389C}" type="presOf" srcId="{BC64615B-61F8-48ED-A9FA-BF9300AE4726}" destId="{723B41BE-EF8A-439C-937B-6A4C00CAAAD6}" srcOrd="0" destOrd="0" presId="urn:microsoft.com/office/officeart/2018/2/layout/IconLabelDescriptionList"/>
    <dgm:cxn modelId="{6B1DBF58-4982-4ABF-AC82-CA437858642C}" srcId="{701FA78C-5712-4402-9733-A4A38D4F4CFC}" destId="{44D3A2B4-5BFE-4FF9-8BA5-49192503CDBB}" srcOrd="0" destOrd="0" parTransId="{A31CAB3C-3190-45C4-8E17-263114474288}" sibTransId="{4328E3F6-1CB5-408D-8094-8BBBE5FA1810}"/>
    <dgm:cxn modelId="{26065B86-A0D3-4D54-910E-C29F814D54A6}" type="presOf" srcId="{E789D90C-AD43-41C3-AB0E-ABDF5D2BE859}" destId="{96A839C2-4674-49F9-BCEB-D3C7433B0769}" srcOrd="0" destOrd="4" presId="urn:microsoft.com/office/officeart/2018/2/layout/IconLabelDescriptionList"/>
    <dgm:cxn modelId="{2F975E92-A19C-4E24-BFCC-61F0996C3788}" srcId="{203BD41E-3D58-457B-AA25-03B886AC1E21}" destId="{979573D7-BF8A-461A-8C73-DF63E7D4962F}" srcOrd="3" destOrd="0" parTransId="{03A8F9D1-92FB-4107-B28D-2425CAB83263}" sibTransId="{BD265D9E-488C-4340-9B48-616C8507782B}"/>
    <dgm:cxn modelId="{53E930AE-676C-4D10-86DB-E547C6584B43}" type="presOf" srcId="{979573D7-BF8A-461A-8C73-DF63E7D4962F}" destId="{96A839C2-4674-49F9-BCEB-D3C7433B0769}" srcOrd="0" destOrd="3" presId="urn:microsoft.com/office/officeart/2018/2/layout/IconLabelDescriptionList"/>
    <dgm:cxn modelId="{B14D73B9-D815-42E0-B6FD-A53EDAD95DFC}" type="presOf" srcId="{926D6BB9-B8F4-49DF-B01E-8BE733AC508A}" destId="{F9B8D06D-D031-4A74-9BDF-EA1619272B11}" srcOrd="0" destOrd="1" presId="urn:microsoft.com/office/officeart/2018/2/layout/IconLabelDescriptionList"/>
    <dgm:cxn modelId="{6594B9BC-FD6F-4823-BF51-102EDCCFBB09}" srcId="{BC64615B-61F8-48ED-A9FA-BF9300AE4726}" destId="{06C9D77E-8F0A-4FC1-A0EC-ABB2B947964B}" srcOrd="2" destOrd="0" parTransId="{E0744AFA-88D2-44EF-B1CA-8A913410E5CB}" sibTransId="{0D3C3A2D-7610-4DF1-AC5F-41E24368F066}"/>
    <dgm:cxn modelId="{024F23C5-53A0-47C6-A93D-255A4779DAE1}" type="presOf" srcId="{F428257E-F79D-43E5-A4A0-B3F40B8548C7}" destId="{96A839C2-4674-49F9-BCEB-D3C7433B0769}" srcOrd="0" destOrd="2" presId="urn:microsoft.com/office/officeart/2018/2/layout/IconLabelDescriptionList"/>
    <dgm:cxn modelId="{2BE46FC6-3A28-47A2-8763-891D99731250}" srcId="{701FA78C-5712-4402-9733-A4A38D4F4CFC}" destId="{BC64615B-61F8-48ED-A9FA-BF9300AE4726}" srcOrd="1" destOrd="0" parTransId="{E3569F5B-31B7-4552-B3FD-7891CB11C99D}" sibTransId="{792287F7-3B13-4FDA-A00B-E3F9915C0BF8}"/>
    <dgm:cxn modelId="{0F02D1CC-28E5-4A8B-B8EF-9DEDD21D4A48}" srcId="{BC64615B-61F8-48ED-A9FA-BF9300AE4726}" destId="{D8673FE2-6EFD-46EE-835E-F0A39BCCE81D}" srcOrd="0" destOrd="0" parTransId="{05EE0FCB-82F2-4495-A1A3-EC2CAE330CC1}" sibTransId="{C1010473-972E-4F30-963D-B0F88826DF40}"/>
    <dgm:cxn modelId="{F1D26ED1-1D46-42DC-B51A-DCE6CFB727F1}" srcId="{203BD41E-3D58-457B-AA25-03B886AC1E21}" destId="{E789D90C-AD43-41C3-AB0E-ABDF5D2BE859}" srcOrd="4" destOrd="0" parTransId="{5AA0A76B-DEE2-4691-9A04-06F42510D90F}" sibTransId="{5D658F1B-B90A-4E3F-B70A-D88731C12602}"/>
    <dgm:cxn modelId="{190E61EC-D6FB-4DFC-869A-4E37E17DB6FF}" srcId="{701FA78C-5712-4402-9733-A4A38D4F4CFC}" destId="{203BD41E-3D58-457B-AA25-03B886AC1E21}" srcOrd="2" destOrd="0" parTransId="{599545EF-1DE6-4872-A2E4-21B16858DC8A}" sibTransId="{4969BC44-D703-4535-9B96-FEA184FAB8AA}"/>
    <dgm:cxn modelId="{DE7217ED-584E-4A31-82EC-8C76B4D29080}" type="presOf" srcId="{D8673FE2-6EFD-46EE-835E-F0A39BCCE81D}" destId="{F9B8D06D-D031-4A74-9BDF-EA1619272B11}" srcOrd="0" destOrd="0" presId="urn:microsoft.com/office/officeart/2018/2/layout/IconLabelDescriptionList"/>
    <dgm:cxn modelId="{4A75E5F5-B95A-468C-8B87-8DC01C8DD446}" type="presOf" srcId="{F9DD06CD-75C6-408E-BF7C-0624D046C83C}" destId="{96A839C2-4674-49F9-BCEB-D3C7433B0769}" srcOrd="0" destOrd="1" presId="urn:microsoft.com/office/officeart/2018/2/layout/IconLabelDescriptionList"/>
    <dgm:cxn modelId="{E274BDFE-BAAC-499C-9F05-29E3856EF467}" type="presOf" srcId="{44D3A2B4-5BFE-4FF9-8BA5-49192503CDBB}" destId="{95754CCD-D9E2-4964-8C7A-3AD7CE2BCAB6}" srcOrd="0" destOrd="0" presId="urn:microsoft.com/office/officeart/2018/2/layout/IconLabelDescriptionList"/>
    <dgm:cxn modelId="{8007DE44-8577-4E81-8AFB-5D3E6B1B1A48}" type="presParOf" srcId="{D99446A6-C5C1-4E16-AC31-82BF677FEA9E}" destId="{DC57D978-37EB-4AED-9713-9D84CB83C764}" srcOrd="0" destOrd="0" presId="urn:microsoft.com/office/officeart/2018/2/layout/IconLabelDescriptionList"/>
    <dgm:cxn modelId="{D3148D08-8750-4F15-8857-2B96E2296953}" type="presParOf" srcId="{DC57D978-37EB-4AED-9713-9D84CB83C764}" destId="{7E329943-BBFF-41A4-9FDE-44073ED34129}" srcOrd="0" destOrd="0" presId="urn:microsoft.com/office/officeart/2018/2/layout/IconLabelDescriptionList"/>
    <dgm:cxn modelId="{A1D6A1F8-7801-4768-9CDB-9927FEF97867}" type="presParOf" srcId="{DC57D978-37EB-4AED-9713-9D84CB83C764}" destId="{3876515A-1B9D-4FA1-952F-327EDD6869F6}" srcOrd="1" destOrd="0" presId="urn:microsoft.com/office/officeart/2018/2/layout/IconLabelDescriptionList"/>
    <dgm:cxn modelId="{D376919A-5DD0-4049-990E-82A0F4FF37EA}" type="presParOf" srcId="{DC57D978-37EB-4AED-9713-9D84CB83C764}" destId="{95754CCD-D9E2-4964-8C7A-3AD7CE2BCAB6}" srcOrd="2" destOrd="0" presId="urn:microsoft.com/office/officeart/2018/2/layout/IconLabelDescriptionList"/>
    <dgm:cxn modelId="{351F14C0-D3D5-4A00-8253-5687F13C80F2}" type="presParOf" srcId="{DC57D978-37EB-4AED-9713-9D84CB83C764}" destId="{D9E4DC44-DCF6-441E-BCC6-82B7AFB7D7B5}" srcOrd="3" destOrd="0" presId="urn:microsoft.com/office/officeart/2018/2/layout/IconLabelDescriptionList"/>
    <dgm:cxn modelId="{7D55AFC4-1840-42DC-90D0-FF7AF86ACF4E}" type="presParOf" srcId="{DC57D978-37EB-4AED-9713-9D84CB83C764}" destId="{798B8A8E-986E-4BB9-B4A9-7C00A8C0C8FD}" srcOrd="4" destOrd="0" presId="urn:microsoft.com/office/officeart/2018/2/layout/IconLabelDescriptionList"/>
    <dgm:cxn modelId="{545D6707-1D86-419C-A12A-E1EAB70B4C78}" type="presParOf" srcId="{D99446A6-C5C1-4E16-AC31-82BF677FEA9E}" destId="{6F149872-5362-441F-B7FE-B3CEFCFEFCCD}" srcOrd="1" destOrd="0" presId="urn:microsoft.com/office/officeart/2018/2/layout/IconLabelDescriptionList"/>
    <dgm:cxn modelId="{6EC331EE-390B-4C52-A5BC-144F87D97082}" type="presParOf" srcId="{D99446A6-C5C1-4E16-AC31-82BF677FEA9E}" destId="{D47245BF-1EB0-4AAE-9053-5F25CADD7C54}" srcOrd="2" destOrd="0" presId="urn:microsoft.com/office/officeart/2018/2/layout/IconLabelDescriptionList"/>
    <dgm:cxn modelId="{331C96BE-2013-41C6-B7CA-5DDED9271E40}" type="presParOf" srcId="{D47245BF-1EB0-4AAE-9053-5F25CADD7C54}" destId="{26192AED-39F4-4D8F-9DF4-FF68D97C29B3}" srcOrd="0" destOrd="0" presId="urn:microsoft.com/office/officeart/2018/2/layout/IconLabelDescriptionList"/>
    <dgm:cxn modelId="{11A3BCA2-EC52-4DD1-A091-3160533BA953}" type="presParOf" srcId="{D47245BF-1EB0-4AAE-9053-5F25CADD7C54}" destId="{38FCED01-C0E9-4063-B0E9-75C77ED186FF}" srcOrd="1" destOrd="0" presId="urn:microsoft.com/office/officeart/2018/2/layout/IconLabelDescriptionList"/>
    <dgm:cxn modelId="{AE16ABE3-949A-4248-B227-0ACA37983985}" type="presParOf" srcId="{D47245BF-1EB0-4AAE-9053-5F25CADD7C54}" destId="{723B41BE-EF8A-439C-937B-6A4C00CAAAD6}" srcOrd="2" destOrd="0" presId="urn:microsoft.com/office/officeart/2018/2/layout/IconLabelDescriptionList"/>
    <dgm:cxn modelId="{2993142C-C9D3-42FE-8080-D0B8598E6580}" type="presParOf" srcId="{D47245BF-1EB0-4AAE-9053-5F25CADD7C54}" destId="{2E194C4E-7590-4918-8BCB-99076ECA0432}" srcOrd="3" destOrd="0" presId="urn:microsoft.com/office/officeart/2018/2/layout/IconLabelDescriptionList"/>
    <dgm:cxn modelId="{669E8B28-5426-4125-9879-510E5A97840C}" type="presParOf" srcId="{D47245BF-1EB0-4AAE-9053-5F25CADD7C54}" destId="{F9B8D06D-D031-4A74-9BDF-EA1619272B11}" srcOrd="4" destOrd="0" presId="urn:microsoft.com/office/officeart/2018/2/layout/IconLabelDescriptionList"/>
    <dgm:cxn modelId="{1D3BC6B9-2512-47A1-9FC9-1A54072881A0}" type="presParOf" srcId="{D99446A6-C5C1-4E16-AC31-82BF677FEA9E}" destId="{52488632-24B0-4525-8909-264256746B84}" srcOrd="3" destOrd="0" presId="urn:microsoft.com/office/officeart/2018/2/layout/IconLabelDescriptionList"/>
    <dgm:cxn modelId="{CE73B8FD-6FA9-4198-ABC1-7AAAFA7437E7}" type="presParOf" srcId="{D99446A6-C5C1-4E16-AC31-82BF677FEA9E}" destId="{8C89218C-FA50-4DC9-B7A1-F2321E86BF86}" srcOrd="4" destOrd="0" presId="urn:microsoft.com/office/officeart/2018/2/layout/IconLabelDescriptionList"/>
    <dgm:cxn modelId="{4BC0C8A5-A389-4C9A-8C40-94858CF5EA1F}" type="presParOf" srcId="{8C89218C-FA50-4DC9-B7A1-F2321E86BF86}" destId="{31860639-8567-4F61-938F-90268F812068}" srcOrd="0" destOrd="0" presId="urn:microsoft.com/office/officeart/2018/2/layout/IconLabelDescriptionList"/>
    <dgm:cxn modelId="{8ED16FDA-62BC-4BEB-8E37-1307741153CF}" type="presParOf" srcId="{8C89218C-FA50-4DC9-B7A1-F2321E86BF86}" destId="{29EF7CB0-9109-4150-B4B8-7796A535B16E}" srcOrd="1" destOrd="0" presId="urn:microsoft.com/office/officeart/2018/2/layout/IconLabelDescriptionList"/>
    <dgm:cxn modelId="{C0673B36-E7F1-40FB-8B79-6B371F7F0863}" type="presParOf" srcId="{8C89218C-FA50-4DC9-B7A1-F2321E86BF86}" destId="{CC6EB572-5B80-4462-B1E4-8C4477B3AC79}" srcOrd="2" destOrd="0" presId="urn:microsoft.com/office/officeart/2018/2/layout/IconLabelDescriptionList"/>
    <dgm:cxn modelId="{F17772F1-3596-47FA-8A63-F71013FEF8D8}" type="presParOf" srcId="{8C89218C-FA50-4DC9-B7A1-F2321E86BF86}" destId="{1B4751EA-9CB3-497E-8861-0AADE3421D02}" srcOrd="3" destOrd="0" presId="urn:microsoft.com/office/officeart/2018/2/layout/IconLabelDescriptionList"/>
    <dgm:cxn modelId="{F328F549-0D0C-4213-A0C3-FD3BE4F82A90}" type="presParOf" srcId="{8C89218C-FA50-4DC9-B7A1-F2321E86BF86}" destId="{96A839C2-4674-49F9-BCEB-D3C7433B07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BBAB03-0DE6-4AA8-85F8-E0BFA01F5D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F8DB0A-22EB-4DDC-82CE-8DFE90F997A9}">
      <dgm:prSet/>
      <dgm:spPr/>
      <dgm:t>
        <a:bodyPr/>
        <a:lstStyle/>
        <a:p>
          <a:pPr>
            <a:defRPr cap="all"/>
          </a:pPr>
          <a:r>
            <a:rPr lang="en-US" b="0" i="0" baseline="0"/>
            <a:t>Supervised &amp; Unsupervised Model Suite Development.</a:t>
          </a:r>
          <a:endParaRPr lang="en-US"/>
        </a:p>
      </dgm:t>
    </dgm:pt>
    <dgm:pt modelId="{60620FB3-2192-4C4F-A90B-FD2A3B3006F4}" type="parTrans" cxnId="{1F6F79AC-226A-4319-8629-1469957C58A5}">
      <dgm:prSet/>
      <dgm:spPr/>
      <dgm:t>
        <a:bodyPr/>
        <a:lstStyle/>
        <a:p>
          <a:endParaRPr lang="en-US"/>
        </a:p>
      </dgm:t>
    </dgm:pt>
    <dgm:pt modelId="{75FE7046-960A-478E-AC1C-3EE221869DFC}" type="sibTrans" cxnId="{1F6F79AC-226A-4319-8629-1469957C58A5}">
      <dgm:prSet/>
      <dgm:spPr/>
      <dgm:t>
        <a:bodyPr/>
        <a:lstStyle/>
        <a:p>
          <a:endParaRPr lang="en-US"/>
        </a:p>
      </dgm:t>
    </dgm:pt>
    <dgm:pt modelId="{A7D61512-05B4-4640-9F68-94809F3023E5}">
      <dgm:prSet/>
      <dgm:spPr/>
      <dgm:t>
        <a:bodyPr/>
        <a:lstStyle/>
        <a:p>
          <a:pPr>
            <a:defRPr cap="all"/>
          </a:pPr>
          <a:r>
            <a:rPr lang="en-US" b="0" i="0" baseline="0"/>
            <a:t>Model Exporter Module Development.</a:t>
          </a:r>
          <a:endParaRPr lang="en-US"/>
        </a:p>
      </dgm:t>
    </dgm:pt>
    <dgm:pt modelId="{7FBAD6A7-6FB2-4322-855F-D86374413F3C}" type="parTrans" cxnId="{0211C6AB-F615-4365-A217-6ABAC789E402}">
      <dgm:prSet/>
      <dgm:spPr/>
      <dgm:t>
        <a:bodyPr/>
        <a:lstStyle/>
        <a:p>
          <a:endParaRPr lang="en-US"/>
        </a:p>
      </dgm:t>
    </dgm:pt>
    <dgm:pt modelId="{2D21713F-5093-46AD-A5C6-819A7048C87B}" type="sibTrans" cxnId="{0211C6AB-F615-4365-A217-6ABAC789E402}">
      <dgm:prSet/>
      <dgm:spPr/>
      <dgm:t>
        <a:bodyPr/>
        <a:lstStyle/>
        <a:p>
          <a:endParaRPr lang="en-US"/>
        </a:p>
      </dgm:t>
    </dgm:pt>
    <dgm:pt modelId="{AADF3E8A-D0EA-41DE-82A1-E01346F60C1F}">
      <dgm:prSet/>
      <dgm:spPr/>
      <dgm:t>
        <a:bodyPr/>
        <a:lstStyle/>
        <a:p>
          <a:pPr>
            <a:defRPr cap="all"/>
          </a:pPr>
          <a:r>
            <a:rPr lang="en-US" b="0" i="0" baseline="0"/>
            <a:t>Documentation and final report preparation.</a:t>
          </a:r>
          <a:endParaRPr lang="en-US"/>
        </a:p>
      </dgm:t>
    </dgm:pt>
    <dgm:pt modelId="{5DAC52E2-C137-4CEB-A29A-C789333A0CFA}" type="parTrans" cxnId="{90169297-C16C-42AC-A6E4-7783BDCBC1B6}">
      <dgm:prSet/>
      <dgm:spPr/>
      <dgm:t>
        <a:bodyPr/>
        <a:lstStyle/>
        <a:p>
          <a:endParaRPr lang="en-US"/>
        </a:p>
      </dgm:t>
    </dgm:pt>
    <dgm:pt modelId="{D068AE08-05FD-4190-A798-744E21F6FD67}" type="sibTrans" cxnId="{90169297-C16C-42AC-A6E4-7783BDCBC1B6}">
      <dgm:prSet/>
      <dgm:spPr/>
      <dgm:t>
        <a:bodyPr/>
        <a:lstStyle/>
        <a:p>
          <a:endParaRPr lang="en-US"/>
        </a:p>
      </dgm:t>
    </dgm:pt>
    <dgm:pt modelId="{76658102-E424-4AFF-A09F-7C87A1B6E772}" type="pres">
      <dgm:prSet presAssocID="{76BBAB03-0DE6-4AA8-85F8-E0BFA01F5DBE}" presName="root" presStyleCnt="0">
        <dgm:presLayoutVars>
          <dgm:dir/>
          <dgm:resizeHandles val="exact"/>
        </dgm:presLayoutVars>
      </dgm:prSet>
      <dgm:spPr/>
    </dgm:pt>
    <dgm:pt modelId="{1DACBA2C-4262-4D00-BD6D-906FA27CADF1}" type="pres">
      <dgm:prSet presAssocID="{CFF8DB0A-22EB-4DDC-82CE-8DFE90F997A9}" presName="compNode" presStyleCnt="0"/>
      <dgm:spPr/>
    </dgm:pt>
    <dgm:pt modelId="{84FBD2DE-B4B7-4720-8C94-C8996A3062CB}" type="pres">
      <dgm:prSet presAssocID="{CFF8DB0A-22EB-4DDC-82CE-8DFE90F997A9}" presName="iconBgRect" presStyleLbl="bgShp" presStyleIdx="0" presStyleCnt="3"/>
      <dgm:spPr/>
    </dgm:pt>
    <dgm:pt modelId="{2DF508D5-29C5-4F45-942F-8150D5CC48CC}" type="pres">
      <dgm:prSet presAssocID="{CFF8DB0A-22EB-4DDC-82CE-8DFE90F997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8A5DBE09-8067-4F8E-B3CC-043A56C3AEBF}" type="pres">
      <dgm:prSet presAssocID="{CFF8DB0A-22EB-4DDC-82CE-8DFE90F997A9}" presName="spaceRect" presStyleCnt="0"/>
      <dgm:spPr/>
    </dgm:pt>
    <dgm:pt modelId="{EE045C1E-337F-49C0-AB12-A0FA5F1400F0}" type="pres">
      <dgm:prSet presAssocID="{CFF8DB0A-22EB-4DDC-82CE-8DFE90F997A9}" presName="textRect" presStyleLbl="revTx" presStyleIdx="0" presStyleCnt="3">
        <dgm:presLayoutVars>
          <dgm:chMax val="1"/>
          <dgm:chPref val="1"/>
        </dgm:presLayoutVars>
      </dgm:prSet>
      <dgm:spPr/>
    </dgm:pt>
    <dgm:pt modelId="{73D9DEF5-791B-4BAE-A0CF-CE4A1A59C27F}" type="pres">
      <dgm:prSet presAssocID="{75FE7046-960A-478E-AC1C-3EE221869DFC}" presName="sibTrans" presStyleCnt="0"/>
      <dgm:spPr/>
    </dgm:pt>
    <dgm:pt modelId="{DDB3F510-EEDD-4939-9A68-25F4BE7CD48A}" type="pres">
      <dgm:prSet presAssocID="{A7D61512-05B4-4640-9F68-94809F3023E5}" presName="compNode" presStyleCnt="0"/>
      <dgm:spPr/>
    </dgm:pt>
    <dgm:pt modelId="{9E5088F4-3676-4834-B6B8-96992A6CFE3E}" type="pres">
      <dgm:prSet presAssocID="{A7D61512-05B4-4640-9F68-94809F3023E5}" presName="iconBgRect" presStyleLbl="bgShp" presStyleIdx="1" presStyleCnt="3"/>
      <dgm:spPr/>
    </dgm:pt>
    <dgm:pt modelId="{BBFF4932-4793-4001-86EB-6F02FFAD4BD8}" type="pres">
      <dgm:prSet presAssocID="{A7D61512-05B4-4640-9F68-94809F3023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3C2093F-0A0F-4AC8-9C0B-03AE6B70B884}" type="pres">
      <dgm:prSet presAssocID="{A7D61512-05B4-4640-9F68-94809F3023E5}" presName="spaceRect" presStyleCnt="0"/>
      <dgm:spPr/>
    </dgm:pt>
    <dgm:pt modelId="{E4C59233-FFB1-4CA3-BA2C-71CD03BB9DA0}" type="pres">
      <dgm:prSet presAssocID="{A7D61512-05B4-4640-9F68-94809F3023E5}" presName="textRect" presStyleLbl="revTx" presStyleIdx="1" presStyleCnt="3">
        <dgm:presLayoutVars>
          <dgm:chMax val="1"/>
          <dgm:chPref val="1"/>
        </dgm:presLayoutVars>
      </dgm:prSet>
      <dgm:spPr/>
    </dgm:pt>
    <dgm:pt modelId="{621B38E9-7911-4508-9B77-93EE7C6E0004}" type="pres">
      <dgm:prSet presAssocID="{2D21713F-5093-46AD-A5C6-819A7048C87B}" presName="sibTrans" presStyleCnt="0"/>
      <dgm:spPr/>
    </dgm:pt>
    <dgm:pt modelId="{86460F53-2419-44B7-8E1E-634BDF76C145}" type="pres">
      <dgm:prSet presAssocID="{AADF3E8A-D0EA-41DE-82A1-E01346F60C1F}" presName="compNode" presStyleCnt="0"/>
      <dgm:spPr/>
    </dgm:pt>
    <dgm:pt modelId="{B5900602-D028-4CEA-82FF-733CB6059FBA}" type="pres">
      <dgm:prSet presAssocID="{AADF3E8A-D0EA-41DE-82A1-E01346F60C1F}" presName="iconBgRect" presStyleLbl="bgShp" presStyleIdx="2" presStyleCnt="3"/>
      <dgm:spPr/>
    </dgm:pt>
    <dgm:pt modelId="{05FB3E75-66DA-4CDE-915E-1EE930C4A7F1}" type="pres">
      <dgm:prSet presAssocID="{AADF3E8A-D0EA-41DE-82A1-E01346F60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65BA88-26AF-494E-9B28-E4851481FB26}" type="pres">
      <dgm:prSet presAssocID="{AADF3E8A-D0EA-41DE-82A1-E01346F60C1F}" presName="spaceRect" presStyleCnt="0"/>
      <dgm:spPr/>
    </dgm:pt>
    <dgm:pt modelId="{E122D662-6970-4CBD-8C35-C1BEEAF2531A}" type="pres">
      <dgm:prSet presAssocID="{AADF3E8A-D0EA-41DE-82A1-E01346F60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96B42A-600E-4005-96EF-C80E876C8B3B}" type="presOf" srcId="{CFF8DB0A-22EB-4DDC-82CE-8DFE90F997A9}" destId="{EE045C1E-337F-49C0-AB12-A0FA5F1400F0}" srcOrd="0" destOrd="0" presId="urn:microsoft.com/office/officeart/2018/5/layout/IconCircleLabelList"/>
    <dgm:cxn modelId="{051AF87B-637A-40C1-8638-5D841F6894F1}" type="presOf" srcId="{AADF3E8A-D0EA-41DE-82A1-E01346F60C1F}" destId="{E122D662-6970-4CBD-8C35-C1BEEAF2531A}" srcOrd="0" destOrd="0" presId="urn:microsoft.com/office/officeart/2018/5/layout/IconCircleLabelList"/>
    <dgm:cxn modelId="{3D7DD98F-C1E7-4E0C-B580-80FA8929CB08}" type="presOf" srcId="{A7D61512-05B4-4640-9F68-94809F3023E5}" destId="{E4C59233-FFB1-4CA3-BA2C-71CD03BB9DA0}" srcOrd="0" destOrd="0" presId="urn:microsoft.com/office/officeart/2018/5/layout/IconCircleLabelList"/>
    <dgm:cxn modelId="{90169297-C16C-42AC-A6E4-7783BDCBC1B6}" srcId="{76BBAB03-0DE6-4AA8-85F8-E0BFA01F5DBE}" destId="{AADF3E8A-D0EA-41DE-82A1-E01346F60C1F}" srcOrd="2" destOrd="0" parTransId="{5DAC52E2-C137-4CEB-A29A-C789333A0CFA}" sibTransId="{D068AE08-05FD-4190-A798-744E21F6FD67}"/>
    <dgm:cxn modelId="{0211C6AB-F615-4365-A217-6ABAC789E402}" srcId="{76BBAB03-0DE6-4AA8-85F8-E0BFA01F5DBE}" destId="{A7D61512-05B4-4640-9F68-94809F3023E5}" srcOrd="1" destOrd="0" parTransId="{7FBAD6A7-6FB2-4322-855F-D86374413F3C}" sibTransId="{2D21713F-5093-46AD-A5C6-819A7048C87B}"/>
    <dgm:cxn modelId="{1F6F79AC-226A-4319-8629-1469957C58A5}" srcId="{76BBAB03-0DE6-4AA8-85F8-E0BFA01F5DBE}" destId="{CFF8DB0A-22EB-4DDC-82CE-8DFE90F997A9}" srcOrd="0" destOrd="0" parTransId="{60620FB3-2192-4C4F-A90B-FD2A3B3006F4}" sibTransId="{75FE7046-960A-478E-AC1C-3EE221869DFC}"/>
    <dgm:cxn modelId="{AE3BA8D3-24F5-49D5-966B-45C07C845026}" type="presOf" srcId="{76BBAB03-0DE6-4AA8-85F8-E0BFA01F5DBE}" destId="{76658102-E424-4AFF-A09F-7C87A1B6E772}" srcOrd="0" destOrd="0" presId="urn:microsoft.com/office/officeart/2018/5/layout/IconCircleLabelList"/>
    <dgm:cxn modelId="{8DD8C2D8-3B1F-48E3-8842-12BB26DC153E}" type="presParOf" srcId="{76658102-E424-4AFF-A09F-7C87A1B6E772}" destId="{1DACBA2C-4262-4D00-BD6D-906FA27CADF1}" srcOrd="0" destOrd="0" presId="urn:microsoft.com/office/officeart/2018/5/layout/IconCircleLabelList"/>
    <dgm:cxn modelId="{106B8F31-0D3B-4B0F-904E-5A9D5417B534}" type="presParOf" srcId="{1DACBA2C-4262-4D00-BD6D-906FA27CADF1}" destId="{84FBD2DE-B4B7-4720-8C94-C8996A3062CB}" srcOrd="0" destOrd="0" presId="urn:microsoft.com/office/officeart/2018/5/layout/IconCircleLabelList"/>
    <dgm:cxn modelId="{012A4C45-49A3-41CF-8E12-18E57778FBBB}" type="presParOf" srcId="{1DACBA2C-4262-4D00-BD6D-906FA27CADF1}" destId="{2DF508D5-29C5-4F45-942F-8150D5CC48CC}" srcOrd="1" destOrd="0" presId="urn:microsoft.com/office/officeart/2018/5/layout/IconCircleLabelList"/>
    <dgm:cxn modelId="{F625819E-F3AE-4641-B6B7-8C6C9797BA60}" type="presParOf" srcId="{1DACBA2C-4262-4D00-BD6D-906FA27CADF1}" destId="{8A5DBE09-8067-4F8E-B3CC-043A56C3AEBF}" srcOrd="2" destOrd="0" presId="urn:microsoft.com/office/officeart/2018/5/layout/IconCircleLabelList"/>
    <dgm:cxn modelId="{00C617B4-A928-4711-B8DB-066CD607AC60}" type="presParOf" srcId="{1DACBA2C-4262-4D00-BD6D-906FA27CADF1}" destId="{EE045C1E-337F-49C0-AB12-A0FA5F1400F0}" srcOrd="3" destOrd="0" presId="urn:microsoft.com/office/officeart/2018/5/layout/IconCircleLabelList"/>
    <dgm:cxn modelId="{DA59215E-43EC-4815-9A35-5946B2429E1B}" type="presParOf" srcId="{76658102-E424-4AFF-A09F-7C87A1B6E772}" destId="{73D9DEF5-791B-4BAE-A0CF-CE4A1A59C27F}" srcOrd="1" destOrd="0" presId="urn:microsoft.com/office/officeart/2018/5/layout/IconCircleLabelList"/>
    <dgm:cxn modelId="{6C12B2C8-363E-441D-8EA8-CAB1BFE6C2F4}" type="presParOf" srcId="{76658102-E424-4AFF-A09F-7C87A1B6E772}" destId="{DDB3F510-EEDD-4939-9A68-25F4BE7CD48A}" srcOrd="2" destOrd="0" presId="urn:microsoft.com/office/officeart/2018/5/layout/IconCircleLabelList"/>
    <dgm:cxn modelId="{8479D979-77B0-4C09-AD58-81979E7CA527}" type="presParOf" srcId="{DDB3F510-EEDD-4939-9A68-25F4BE7CD48A}" destId="{9E5088F4-3676-4834-B6B8-96992A6CFE3E}" srcOrd="0" destOrd="0" presId="urn:microsoft.com/office/officeart/2018/5/layout/IconCircleLabelList"/>
    <dgm:cxn modelId="{69D7FBB7-40E7-4192-87FE-847C6688D7AC}" type="presParOf" srcId="{DDB3F510-EEDD-4939-9A68-25F4BE7CD48A}" destId="{BBFF4932-4793-4001-86EB-6F02FFAD4BD8}" srcOrd="1" destOrd="0" presId="urn:microsoft.com/office/officeart/2018/5/layout/IconCircleLabelList"/>
    <dgm:cxn modelId="{DAB213E0-CFEB-4630-876F-FA43930C6038}" type="presParOf" srcId="{DDB3F510-EEDD-4939-9A68-25F4BE7CD48A}" destId="{33C2093F-0A0F-4AC8-9C0B-03AE6B70B884}" srcOrd="2" destOrd="0" presId="urn:microsoft.com/office/officeart/2018/5/layout/IconCircleLabelList"/>
    <dgm:cxn modelId="{2F5C35F6-4E21-486C-9340-BF486FCB9717}" type="presParOf" srcId="{DDB3F510-EEDD-4939-9A68-25F4BE7CD48A}" destId="{E4C59233-FFB1-4CA3-BA2C-71CD03BB9DA0}" srcOrd="3" destOrd="0" presId="urn:microsoft.com/office/officeart/2018/5/layout/IconCircleLabelList"/>
    <dgm:cxn modelId="{DC89DE13-E9F4-4F18-ABB9-72A0615A84A1}" type="presParOf" srcId="{76658102-E424-4AFF-A09F-7C87A1B6E772}" destId="{621B38E9-7911-4508-9B77-93EE7C6E0004}" srcOrd="3" destOrd="0" presId="urn:microsoft.com/office/officeart/2018/5/layout/IconCircleLabelList"/>
    <dgm:cxn modelId="{BFCC66A1-52BC-4118-9634-652F905DE27E}" type="presParOf" srcId="{76658102-E424-4AFF-A09F-7C87A1B6E772}" destId="{86460F53-2419-44B7-8E1E-634BDF76C145}" srcOrd="4" destOrd="0" presId="urn:microsoft.com/office/officeart/2018/5/layout/IconCircleLabelList"/>
    <dgm:cxn modelId="{04C2713B-7497-4EEF-9536-5BE93950C8E3}" type="presParOf" srcId="{86460F53-2419-44B7-8E1E-634BDF76C145}" destId="{B5900602-D028-4CEA-82FF-733CB6059FBA}" srcOrd="0" destOrd="0" presId="urn:microsoft.com/office/officeart/2018/5/layout/IconCircleLabelList"/>
    <dgm:cxn modelId="{1D2B288C-00BF-4EC3-8553-D267F3FC869B}" type="presParOf" srcId="{86460F53-2419-44B7-8E1E-634BDF76C145}" destId="{05FB3E75-66DA-4CDE-915E-1EE930C4A7F1}" srcOrd="1" destOrd="0" presId="urn:microsoft.com/office/officeart/2018/5/layout/IconCircleLabelList"/>
    <dgm:cxn modelId="{E5856EC4-3947-4B00-8648-BC8AC2827433}" type="presParOf" srcId="{86460F53-2419-44B7-8E1E-634BDF76C145}" destId="{B565BA88-26AF-494E-9B28-E4851481FB26}" srcOrd="2" destOrd="0" presId="urn:microsoft.com/office/officeart/2018/5/layout/IconCircleLabelList"/>
    <dgm:cxn modelId="{A5CF2517-09CC-4824-80A0-AFBB4FB558BF}" type="presParOf" srcId="{86460F53-2419-44B7-8E1E-634BDF76C145}" destId="{E122D662-6970-4CBD-8C35-C1BEEAF253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0BD8F-7292-4E09-AFE1-5E641D40EBBA}">
      <dsp:nvSpPr>
        <dsp:cNvPr id="0" name=""/>
        <dsp:cNvSpPr/>
      </dsp:nvSpPr>
      <dsp:spPr>
        <a:xfrm>
          <a:off x="997" y="405711"/>
          <a:ext cx="3501228" cy="222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57CA9-4F8A-41FF-805C-E3BE37DCC9AD}">
      <dsp:nvSpPr>
        <dsp:cNvPr id="0" name=""/>
        <dsp:cNvSpPr/>
      </dsp:nvSpPr>
      <dsp:spPr>
        <a:xfrm>
          <a:off x="39002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project addresses the complexities of deploying and managing machine learning models by providing an intuitive platform for seamless data handling and automated model optimization </a:t>
          </a:r>
        </a:p>
      </dsp:txBody>
      <dsp:txXfrm>
        <a:off x="455140" y="840403"/>
        <a:ext cx="3370992" cy="2093044"/>
      </dsp:txXfrm>
    </dsp:sp>
    <dsp:sp modelId="{C584F8FD-D707-4E2B-A330-A841C1530BCF}">
      <dsp:nvSpPr>
        <dsp:cNvPr id="0" name=""/>
        <dsp:cNvSpPr/>
      </dsp:nvSpPr>
      <dsp:spPr>
        <a:xfrm>
          <a:off x="4280276" y="405711"/>
          <a:ext cx="3501228" cy="222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A9C8-C29C-4E70-8EB3-821F9223124F}">
      <dsp:nvSpPr>
        <dsp:cNvPr id="0" name=""/>
        <dsp:cNvSpPr/>
      </dsp:nvSpPr>
      <dsp:spPr>
        <a:xfrm>
          <a:off x="466930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solution empowers users across all skill levels to efficiently transition from data ingestion to scalable AI deployment, enhancing operational efficiency and reducing time to market.</a:t>
          </a:r>
        </a:p>
      </dsp:txBody>
      <dsp:txXfrm>
        <a:off x="4734420" y="840403"/>
        <a:ext cx="3370992" cy="2093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877F-9646-4B7F-BA75-3AB28F4BE8F7}">
      <dsp:nvSpPr>
        <dsp:cNvPr id="0" name=""/>
        <dsp:cNvSpPr/>
      </dsp:nvSpPr>
      <dsp:spPr>
        <a:xfrm>
          <a:off x="997" y="405711"/>
          <a:ext cx="3501228" cy="222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C8B4C-B3F6-41F6-B8E5-B2EAE1ED6911}">
      <dsp:nvSpPr>
        <dsp:cNvPr id="0" name=""/>
        <dsp:cNvSpPr/>
      </dsp:nvSpPr>
      <dsp:spPr>
        <a:xfrm>
          <a:off x="39002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Many existing systems, such as </a:t>
          </a:r>
          <a:r>
            <a:rPr lang="en-IN" sz="1800" kern="1200" dirty="0" err="1"/>
            <a:t>MLflow</a:t>
          </a:r>
          <a:r>
            <a:rPr lang="en-IN" sz="1800" kern="1200" dirty="0"/>
            <a:t>, </a:t>
          </a:r>
          <a:r>
            <a:rPr lang="en-IN" sz="1800" kern="1200" dirty="0" err="1"/>
            <a:t>DataRobot</a:t>
          </a:r>
          <a:r>
            <a:rPr lang="en-IN" sz="1800" kern="1200" dirty="0"/>
            <a:t>, H2O.ai, Amazon </a:t>
          </a:r>
          <a:r>
            <a:rPr lang="en-IN" sz="1800" kern="1200" dirty="0" err="1"/>
            <a:t>SageMaker</a:t>
          </a:r>
          <a:r>
            <a:rPr lang="en-US" sz="1800" kern="1200" dirty="0"/>
            <a:t>, while powerful, require a certain level of expertise that can be a barrier for novice users.</a:t>
          </a:r>
        </a:p>
      </dsp:txBody>
      <dsp:txXfrm>
        <a:off x="455140" y="840403"/>
        <a:ext cx="3370992" cy="2093044"/>
      </dsp:txXfrm>
    </dsp:sp>
    <dsp:sp modelId="{51373978-F6BF-4D28-A41C-6E3D9E6C4C7C}">
      <dsp:nvSpPr>
        <dsp:cNvPr id="0" name=""/>
        <dsp:cNvSpPr/>
      </dsp:nvSpPr>
      <dsp:spPr>
        <a:xfrm>
          <a:off x="4280276" y="405711"/>
          <a:ext cx="3501228" cy="222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2F263-4660-4493-8A99-437025400155}">
      <dsp:nvSpPr>
        <dsp:cNvPr id="0" name=""/>
        <dsp:cNvSpPr/>
      </dsp:nvSpPr>
      <dsp:spPr>
        <a:xfrm>
          <a:off x="466930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system seeks to address these limitations by providing an intuitive and automated platform that simplifies the entire machine learning lifecycle.</a:t>
          </a:r>
        </a:p>
      </dsp:txBody>
      <dsp:txXfrm>
        <a:off x="4734420" y="840403"/>
        <a:ext cx="3370992" cy="2093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31320-377A-405C-815C-6175FC98938D}">
      <dsp:nvSpPr>
        <dsp:cNvPr id="0" name=""/>
        <dsp:cNvSpPr/>
      </dsp:nvSpPr>
      <dsp:spPr>
        <a:xfrm>
          <a:off x="0" y="2278533"/>
          <a:ext cx="8171528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587B0-7260-4907-B3DA-9CCA99FDF8F8}">
      <dsp:nvSpPr>
        <dsp:cNvPr id="0" name=""/>
        <dsp:cNvSpPr/>
      </dsp:nvSpPr>
      <dsp:spPr>
        <a:xfrm>
          <a:off x="0" y="563238"/>
          <a:ext cx="8171528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3168-0BD7-4123-A397-199F1707AA07}">
      <dsp:nvSpPr>
        <dsp:cNvPr id="0" name=""/>
        <dsp:cNvSpPr/>
      </dsp:nvSpPr>
      <dsp:spPr>
        <a:xfrm>
          <a:off x="2124597" y="901"/>
          <a:ext cx="6046930" cy="56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2124597" y="901"/>
        <a:ext cx="6046930" cy="562336"/>
      </dsp:txXfrm>
    </dsp:sp>
    <dsp:sp modelId="{A22264ED-F1E1-48B7-9EAC-BA409DCC1F41}">
      <dsp:nvSpPr>
        <dsp:cNvPr id="0" name=""/>
        <dsp:cNvSpPr/>
      </dsp:nvSpPr>
      <dsp:spPr>
        <a:xfrm>
          <a:off x="0" y="901"/>
          <a:ext cx="2124597" cy="5623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Objective</a:t>
          </a:r>
        </a:p>
      </dsp:txBody>
      <dsp:txXfrm>
        <a:off x="27456" y="28357"/>
        <a:ext cx="2069685" cy="534880"/>
      </dsp:txXfrm>
    </dsp:sp>
    <dsp:sp modelId="{F25BF685-E3DE-458E-B9BD-87308777F27F}">
      <dsp:nvSpPr>
        <dsp:cNvPr id="0" name=""/>
        <dsp:cNvSpPr/>
      </dsp:nvSpPr>
      <dsp:spPr>
        <a:xfrm>
          <a:off x="0" y="563238"/>
          <a:ext cx="8171528" cy="112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objective of the AI Operations and Deployment Guided User Interface is to provide a user-friendly and automated platform that simplifies the deployment and management of machine learning models.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By enabling seamless data ingestion, preprocessing, model selection, and optimization, the platform aims to empower users of all skill levels to efficiently transition from data handling to scalable AI deployment. </a:t>
          </a:r>
        </a:p>
      </dsp:txBody>
      <dsp:txXfrm>
        <a:off x="0" y="563238"/>
        <a:ext cx="8171528" cy="1124841"/>
      </dsp:txXfrm>
    </dsp:sp>
    <dsp:sp modelId="{A6CCF5FD-A204-4AF1-8DB9-523DEA9C9197}">
      <dsp:nvSpPr>
        <dsp:cNvPr id="0" name=""/>
        <dsp:cNvSpPr/>
      </dsp:nvSpPr>
      <dsp:spPr>
        <a:xfrm>
          <a:off x="2124597" y="1716196"/>
          <a:ext cx="6046930" cy="56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2124597" y="1716196"/>
        <a:ext cx="6046930" cy="562336"/>
      </dsp:txXfrm>
    </dsp:sp>
    <dsp:sp modelId="{F7E3A6A5-2119-4E8A-BA90-422104299DAD}">
      <dsp:nvSpPr>
        <dsp:cNvPr id="0" name=""/>
        <dsp:cNvSpPr/>
      </dsp:nvSpPr>
      <dsp:spPr>
        <a:xfrm>
          <a:off x="0" y="1716196"/>
          <a:ext cx="2124597" cy="5623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Scope</a:t>
          </a:r>
          <a:endParaRPr lang="en-US" sz="3000" kern="1200" dirty="0"/>
        </a:p>
      </dsp:txBody>
      <dsp:txXfrm>
        <a:off x="27456" y="1743652"/>
        <a:ext cx="2069685" cy="534880"/>
      </dsp:txXfrm>
    </dsp:sp>
    <dsp:sp modelId="{D4C2CBE8-7AAD-45C8-95B7-D6FE9242938D}">
      <dsp:nvSpPr>
        <dsp:cNvPr id="0" name=""/>
        <dsp:cNvSpPr/>
      </dsp:nvSpPr>
      <dsp:spPr>
        <a:xfrm>
          <a:off x="0" y="2278533"/>
          <a:ext cx="8171528" cy="112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Data Ingestion &amp; Pre-processing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Model Selection and Training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Model Evaluation &amp; Deployment</a:t>
          </a:r>
          <a:endParaRPr lang="en-US" sz="1200" kern="1200"/>
        </a:p>
      </dsp:txBody>
      <dsp:txXfrm>
        <a:off x="0" y="2278533"/>
        <a:ext cx="8171528" cy="1124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9102-BB07-4ED1-BD05-8B2A9F9142F8}">
      <dsp:nvSpPr>
        <dsp:cNvPr id="0" name=""/>
        <dsp:cNvSpPr/>
      </dsp:nvSpPr>
      <dsp:spPr>
        <a:xfrm>
          <a:off x="971623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CDC46-5AB5-4716-AC63-45D3AE46D738}">
      <dsp:nvSpPr>
        <dsp:cNvPr id="0" name=""/>
        <dsp:cNvSpPr/>
      </dsp:nvSpPr>
      <dsp:spPr>
        <a:xfrm>
          <a:off x="639045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1:</a:t>
          </a:r>
          <a:r>
            <a:rPr lang="en-US" sz="1100" b="0" i="0" kern="1200" baseline="0"/>
            <a:t> Planning &amp; Design Phase.</a:t>
          </a:r>
          <a:endParaRPr lang="en-US" sz="1100" kern="1200"/>
        </a:p>
      </dsp:txBody>
      <dsp:txXfrm>
        <a:off x="639045" y="1067216"/>
        <a:ext cx="1209375" cy="483750"/>
      </dsp:txXfrm>
    </dsp:sp>
    <dsp:sp modelId="{95D8FD57-BBAF-455E-AAAF-53DF1668DAAB}">
      <dsp:nvSpPr>
        <dsp:cNvPr id="0" name=""/>
        <dsp:cNvSpPr/>
      </dsp:nvSpPr>
      <dsp:spPr>
        <a:xfrm>
          <a:off x="2392639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5000E-0742-419D-BF85-25C5845AF9F8}">
      <dsp:nvSpPr>
        <dsp:cNvPr id="0" name=""/>
        <dsp:cNvSpPr/>
      </dsp:nvSpPr>
      <dsp:spPr>
        <a:xfrm>
          <a:off x="2060060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2: </a:t>
          </a:r>
          <a:r>
            <a:rPr lang="en-US" sz="1100" b="0" i="0" kern="1200" baseline="0"/>
            <a:t>Cloud setup, Docker setup.</a:t>
          </a:r>
          <a:endParaRPr lang="en-US" sz="1100" kern="1200"/>
        </a:p>
      </dsp:txBody>
      <dsp:txXfrm>
        <a:off x="2060060" y="1067216"/>
        <a:ext cx="1209375" cy="483750"/>
      </dsp:txXfrm>
    </dsp:sp>
    <dsp:sp modelId="{C283F5B0-53D2-4FC0-9384-FD9A8FB89865}">
      <dsp:nvSpPr>
        <dsp:cNvPr id="0" name=""/>
        <dsp:cNvSpPr/>
      </dsp:nvSpPr>
      <dsp:spPr>
        <a:xfrm>
          <a:off x="3813654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9CDFF-5D70-41AA-87E7-167C204E8BEC}">
      <dsp:nvSpPr>
        <dsp:cNvPr id="0" name=""/>
        <dsp:cNvSpPr/>
      </dsp:nvSpPr>
      <dsp:spPr>
        <a:xfrm>
          <a:off x="3481076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3:</a:t>
          </a:r>
          <a:r>
            <a:rPr lang="en-US" sz="1100" b="0" i="0" kern="1200" baseline="0"/>
            <a:t> Data Loader Module Development.</a:t>
          </a:r>
          <a:endParaRPr lang="en-US" sz="1100" kern="1200"/>
        </a:p>
      </dsp:txBody>
      <dsp:txXfrm>
        <a:off x="3481076" y="1067216"/>
        <a:ext cx="1209375" cy="483750"/>
      </dsp:txXfrm>
    </dsp:sp>
    <dsp:sp modelId="{12FF4C76-A15B-4313-BC10-2CD46DDEEDFD}">
      <dsp:nvSpPr>
        <dsp:cNvPr id="0" name=""/>
        <dsp:cNvSpPr/>
      </dsp:nvSpPr>
      <dsp:spPr>
        <a:xfrm>
          <a:off x="5234670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06121-8650-4EE0-B308-E2BD5BAA60FD}">
      <dsp:nvSpPr>
        <dsp:cNvPr id="0" name=""/>
        <dsp:cNvSpPr/>
      </dsp:nvSpPr>
      <dsp:spPr>
        <a:xfrm>
          <a:off x="4902092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4-5:</a:t>
          </a:r>
          <a:r>
            <a:rPr lang="en-US" sz="1100" b="0" i="0" kern="1200" baseline="0"/>
            <a:t> Data Pre-processing Module Development.</a:t>
          </a:r>
          <a:endParaRPr lang="en-US" sz="1100" kern="1200"/>
        </a:p>
      </dsp:txBody>
      <dsp:txXfrm>
        <a:off x="4902092" y="1067216"/>
        <a:ext cx="1209375" cy="483750"/>
      </dsp:txXfrm>
    </dsp:sp>
    <dsp:sp modelId="{39065A9B-65FE-44AA-9079-0326DCF5581B}">
      <dsp:nvSpPr>
        <dsp:cNvPr id="0" name=""/>
        <dsp:cNvSpPr/>
      </dsp:nvSpPr>
      <dsp:spPr>
        <a:xfrm>
          <a:off x="6655685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2E0AD-2B6F-4118-B66A-A233073186B2}">
      <dsp:nvSpPr>
        <dsp:cNvPr id="0" name=""/>
        <dsp:cNvSpPr/>
      </dsp:nvSpPr>
      <dsp:spPr>
        <a:xfrm>
          <a:off x="6323107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6-</a:t>
          </a:r>
          <a:r>
            <a:rPr lang="en-US" sz="1100" b="1" i="0" kern="1200"/>
            <a:t>8</a:t>
          </a:r>
          <a:r>
            <a:rPr lang="en-US" sz="1100" b="1" i="0" kern="1200" baseline="0"/>
            <a:t>:</a:t>
          </a:r>
          <a:r>
            <a:rPr lang="en-US" sz="1100" b="0" i="0" kern="1200" baseline="0"/>
            <a:t> Supervised &amp; </a:t>
          </a:r>
          <a:r>
            <a:rPr lang="en-US" sz="1100" b="0" i="0" kern="1200"/>
            <a:t>Uns</a:t>
          </a:r>
          <a:r>
            <a:rPr lang="en-US" sz="1100" b="0" i="0" kern="1200" baseline="0"/>
            <a:t>upervised Model Suite Development.</a:t>
          </a:r>
          <a:endParaRPr lang="en-US" sz="1100" kern="1200"/>
        </a:p>
      </dsp:txBody>
      <dsp:txXfrm>
        <a:off x="6323107" y="1067216"/>
        <a:ext cx="1209375" cy="483750"/>
      </dsp:txXfrm>
    </dsp:sp>
    <dsp:sp modelId="{DCC6AC4A-6CA3-49DE-9844-5A4F17211787}">
      <dsp:nvSpPr>
        <dsp:cNvPr id="0" name=""/>
        <dsp:cNvSpPr/>
      </dsp:nvSpPr>
      <dsp:spPr>
        <a:xfrm>
          <a:off x="3103146" y="1853310"/>
          <a:ext cx="544218" cy="5442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83312-3409-4D8E-B5A7-169D816FA755}">
      <dsp:nvSpPr>
        <dsp:cNvPr id="0" name=""/>
        <dsp:cNvSpPr/>
      </dsp:nvSpPr>
      <dsp:spPr>
        <a:xfrm>
          <a:off x="2770568" y="2601785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9:</a:t>
          </a:r>
          <a:r>
            <a:rPr lang="en-US" sz="1100" b="0" i="0" kern="1200" baseline="0"/>
            <a:t> Model Exporter Module Development.</a:t>
          </a:r>
          <a:endParaRPr lang="en-US" sz="1100" kern="1200"/>
        </a:p>
      </dsp:txBody>
      <dsp:txXfrm>
        <a:off x="2770568" y="2601785"/>
        <a:ext cx="1209375" cy="483750"/>
      </dsp:txXfrm>
    </dsp:sp>
    <dsp:sp modelId="{42411EE5-E4AE-4975-86E4-F3217187A443}">
      <dsp:nvSpPr>
        <dsp:cNvPr id="0" name=""/>
        <dsp:cNvSpPr/>
      </dsp:nvSpPr>
      <dsp:spPr>
        <a:xfrm>
          <a:off x="4524162" y="1853310"/>
          <a:ext cx="544218" cy="5442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0BFA5-7E95-481C-A7CE-A86DB6C43989}">
      <dsp:nvSpPr>
        <dsp:cNvPr id="0" name=""/>
        <dsp:cNvSpPr/>
      </dsp:nvSpPr>
      <dsp:spPr>
        <a:xfrm>
          <a:off x="4191584" y="2601785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Week 11-12:</a:t>
          </a:r>
          <a:r>
            <a:rPr lang="en-US" sz="1100" b="0" i="0" kern="1200" baseline="0"/>
            <a:t> Documentation and final report preparation. </a:t>
          </a:r>
          <a:endParaRPr lang="en-US" sz="1100" kern="1200"/>
        </a:p>
      </dsp:txBody>
      <dsp:txXfrm>
        <a:off x="4191584" y="2601785"/>
        <a:ext cx="1209375" cy="483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943-BBFF-41A4-9FDE-44073ED34129}">
      <dsp:nvSpPr>
        <dsp:cNvPr id="0" name=""/>
        <dsp:cNvSpPr/>
      </dsp:nvSpPr>
      <dsp:spPr>
        <a:xfrm>
          <a:off x="1381" y="281754"/>
          <a:ext cx="853453" cy="853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54CCD-D9E2-4964-8C7A-3AD7CE2BCAB6}">
      <dsp:nvSpPr>
        <dsp:cNvPr id="0" name=""/>
        <dsp:cNvSpPr/>
      </dsp:nvSpPr>
      <dsp:spPr>
        <a:xfrm>
          <a:off x="1381" y="1257360"/>
          <a:ext cx="2438437" cy="7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Implemented</a:t>
          </a:r>
          <a:r>
            <a:rPr lang="en-US" sz="1400" b="0" i="0" kern="1200"/>
            <a:t> cloud &amp; docker setup.</a:t>
          </a:r>
          <a:endParaRPr lang="en-US" sz="1400" kern="1200"/>
        </a:p>
      </dsp:txBody>
      <dsp:txXfrm>
        <a:off x="1381" y="1257360"/>
        <a:ext cx="2438437" cy="787610"/>
      </dsp:txXfrm>
    </dsp:sp>
    <dsp:sp modelId="{798B8A8E-986E-4BB9-B4A9-7C00A8C0C8FD}">
      <dsp:nvSpPr>
        <dsp:cNvPr id="0" name=""/>
        <dsp:cNvSpPr/>
      </dsp:nvSpPr>
      <dsp:spPr>
        <a:xfrm>
          <a:off x="1381" y="2101786"/>
          <a:ext cx="2438437" cy="102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92AED-39F4-4D8F-9DF4-FF68D97C29B3}">
      <dsp:nvSpPr>
        <dsp:cNvPr id="0" name=""/>
        <dsp:cNvSpPr/>
      </dsp:nvSpPr>
      <dsp:spPr>
        <a:xfrm>
          <a:off x="2866545" y="281754"/>
          <a:ext cx="853453" cy="853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B41BE-EF8A-439C-937B-6A4C00CAAAD6}">
      <dsp:nvSpPr>
        <dsp:cNvPr id="0" name=""/>
        <dsp:cNvSpPr/>
      </dsp:nvSpPr>
      <dsp:spPr>
        <a:xfrm>
          <a:off x="2866545" y="1257360"/>
          <a:ext cx="2438437" cy="7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Data Loader Module Development completed, which includes the functionality,</a:t>
          </a:r>
          <a:endParaRPr lang="en-US" sz="1400" kern="1200"/>
        </a:p>
      </dsp:txBody>
      <dsp:txXfrm>
        <a:off x="2866545" y="1257360"/>
        <a:ext cx="2438437" cy="787610"/>
      </dsp:txXfrm>
    </dsp:sp>
    <dsp:sp modelId="{F9B8D06D-D031-4A74-9BDF-EA1619272B11}">
      <dsp:nvSpPr>
        <dsp:cNvPr id="0" name=""/>
        <dsp:cNvSpPr/>
      </dsp:nvSpPr>
      <dsp:spPr>
        <a:xfrm>
          <a:off x="2866545" y="2101786"/>
          <a:ext cx="2438437" cy="102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</a:t>
          </a:r>
          <a:r>
            <a:rPr lang="en-US" sz="1100" b="0" i="0" kern="1200" baseline="0"/>
            <a:t>o generate custom data.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To use preloaded datasets from scikit-learn library.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To </a:t>
          </a:r>
          <a:r>
            <a:rPr lang="en-US" sz="1100" b="0" i="0" kern="1200" baseline="0"/>
            <a:t>use own </a:t>
          </a:r>
          <a:r>
            <a:rPr lang="en-US" sz="1100" b="0" i="0" kern="1200"/>
            <a:t>files as dataset</a:t>
          </a:r>
          <a:r>
            <a:rPr lang="en-US" sz="1100" b="0" i="0" kern="1200" baseline="0"/>
            <a:t>.</a:t>
          </a:r>
          <a:endParaRPr lang="en-US" sz="1100" kern="1200"/>
        </a:p>
      </dsp:txBody>
      <dsp:txXfrm>
        <a:off x="2866545" y="2101786"/>
        <a:ext cx="2438437" cy="1020736"/>
      </dsp:txXfrm>
    </dsp:sp>
    <dsp:sp modelId="{31860639-8567-4F61-938F-90268F812068}">
      <dsp:nvSpPr>
        <dsp:cNvPr id="0" name=""/>
        <dsp:cNvSpPr/>
      </dsp:nvSpPr>
      <dsp:spPr>
        <a:xfrm>
          <a:off x="5731709" y="281754"/>
          <a:ext cx="853453" cy="853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B572-5B80-4462-B1E4-8C4477B3AC79}">
      <dsp:nvSpPr>
        <dsp:cNvPr id="0" name=""/>
        <dsp:cNvSpPr/>
      </dsp:nvSpPr>
      <dsp:spPr>
        <a:xfrm>
          <a:off x="5731709" y="1257360"/>
          <a:ext cx="2438437" cy="7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/>
            <a:t>Data Preprocessing Module Development completed, which includes the functionality,</a:t>
          </a:r>
          <a:endParaRPr lang="en-US" sz="1400" kern="1200"/>
        </a:p>
      </dsp:txBody>
      <dsp:txXfrm>
        <a:off x="5731709" y="1257360"/>
        <a:ext cx="2438437" cy="787610"/>
      </dsp:txXfrm>
    </dsp:sp>
    <dsp:sp modelId="{96A839C2-4674-49F9-BCEB-D3C7433B0769}">
      <dsp:nvSpPr>
        <dsp:cNvPr id="0" name=""/>
        <dsp:cNvSpPr/>
      </dsp:nvSpPr>
      <dsp:spPr>
        <a:xfrm>
          <a:off x="5731709" y="2101786"/>
          <a:ext cx="2438437" cy="102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To reduce dimensionality of dataset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To perform scali</a:t>
          </a:r>
          <a:r>
            <a:rPr lang="en-US" sz="1100" b="0" i="0" kern="1200"/>
            <a:t>ng of dataset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To manipulate missing values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To manipulate outliers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To perform class encoding</a:t>
          </a:r>
          <a:endParaRPr lang="en-US" sz="1100" kern="1200"/>
        </a:p>
      </dsp:txBody>
      <dsp:txXfrm>
        <a:off x="5731709" y="2101786"/>
        <a:ext cx="2438437" cy="10207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BD2DE-B4B7-4720-8C94-C8996A3062CB}">
      <dsp:nvSpPr>
        <dsp:cNvPr id="0" name=""/>
        <dsp:cNvSpPr/>
      </dsp:nvSpPr>
      <dsp:spPr>
        <a:xfrm>
          <a:off x="506014" y="374638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508D5-29C5-4F45-942F-8150D5CC48CC}">
      <dsp:nvSpPr>
        <dsp:cNvPr id="0" name=""/>
        <dsp:cNvSpPr/>
      </dsp:nvSpPr>
      <dsp:spPr>
        <a:xfrm>
          <a:off x="820451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5C1E-337F-49C0-AB12-A0FA5F1400F0}">
      <dsp:nvSpPr>
        <dsp:cNvPr id="0" name=""/>
        <dsp:cNvSpPr/>
      </dsp:nvSpPr>
      <dsp:spPr>
        <a:xfrm>
          <a:off x="34357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Supervised &amp; Unsupervised Model Suite Development.</a:t>
          </a:r>
          <a:endParaRPr lang="en-US" sz="1700" kern="1200"/>
        </a:p>
      </dsp:txBody>
      <dsp:txXfrm>
        <a:off x="34357" y="2309638"/>
        <a:ext cx="2418750" cy="720000"/>
      </dsp:txXfrm>
    </dsp:sp>
    <dsp:sp modelId="{9E5088F4-3676-4834-B6B8-96992A6CFE3E}">
      <dsp:nvSpPr>
        <dsp:cNvPr id="0" name=""/>
        <dsp:cNvSpPr/>
      </dsp:nvSpPr>
      <dsp:spPr>
        <a:xfrm>
          <a:off x="3348045" y="374638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F4932-4793-4001-86EB-6F02FFAD4BD8}">
      <dsp:nvSpPr>
        <dsp:cNvPr id="0" name=""/>
        <dsp:cNvSpPr/>
      </dsp:nvSpPr>
      <dsp:spPr>
        <a:xfrm>
          <a:off x="3662482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59233-FFB1-4CA3-BA2C-71CD03BB9DA0}">
      <dsp:nvSpPr>
        <dsp:cNvPr id="0" name=""/>
        <dsp:cNvSpPr/>
      </dsp:nvSpPr>
      <dsp:spPr>
        <a:xfrm>
          <a:off x="2876389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Model Exporter Module Development.</a:t>
          </a:r>
          <a:endParaRPr lang="en-US" sz="1700" kern="1200"/>
        </a:p>
      </dsp:txBody>
      <dsp:txXfrm>
        <a:off x="2876389" y="2309638"/>
        <a:ext cx="2418750" cy="720000"/>
      </dsp:txXfrm>
    </dsp:sp>
    <dsp:sp modelId="{B5900602-D028-4CEA-82FF-733CB6059FBA}">
      <dsp:nvSpPr>
        <dsp:cNvPr id="0" name=""/>
        <dsp:cNvSpPr/>
      </dsp:nvSpPr>
      <dsp:spPr>
        <a:xfrm>
          <a:off x="6190076" y="374638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B3E75-66DA-4CDE-915E-1EE930C4A7F1}">
      <dsp:nvSpPr>
        <dsp:cNvPr id="0" name=""/>
        <dsp:cNvSpPr/>
      </dsp:nvSpPr>
      <dsp:spPr>
        <a:xfrm>
          <a:off x="6504514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2D662-6970-4CBD-8C35-C1BEEAF2531A}">
      <dsp:nvSpPr>
        <dsp:cNvPr id="0" name=""/>
        <dsp:cNvSpPr/>
      </dsp:nvSpPr>
      <dsp:spPr>
        <a:xfrm>
          <a:off x="5718420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Documentation and final report preparation.</a:t>
          </a:r>
          <a:endParaRPr lang="en-US" sz="1700" kern="1200"/>
        </a:p>
      </dsp:txBody>
      <dsp:txXfrm>
        <a:off x="5718420" y="2309638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48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7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208"/>
            <a:ext cx="7772400" cy="2133437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Project Title: AI OPERATIONS AND DEPLOYMENT GUIDED USER INTERFACE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440" y="3097763"/>
            <a:ext cx="7683760" cy="2855168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Student Name					     </a:t>
            </a:r>
            <a:r>
              <a:rPr lang="en-IN" dirty="0"/>
              <a:t>:	Vignesh Karthikeyan R</a:t>
            </a:r>
          </a:p>
          <a:p>
            <a:r>
              <a:rPr lang="en-IN" b="1" dirty="0"/>
              <a:t>Student Roll No					     </a:t>
            </a:r>
            <a:r>
              <a:rPr lang="en-IN" dirty="0"/>
              <a:t>:	2232MCA0004</a:t>
            </a:r>
          </a:p>
          <a:p>
            <a:r>
              <a:rPr lang="en-IN" b="1" dirty="0"/>
              <a:t>Student Registration No		     </a:t>
            </a:r>
            <a:r>
              <a:rPr lang="en-IN" dirty="0"/>
              <a:t>: 	67222200158</a:t>
            </a:r>
          </a:p>
          <a:p>
            <a:r>
              <a:rPr lang="en-IN" b="1" dirty="0"/>
              <a:t>Guide Name					     		</a:t>
            </a:r>
            <a:r>
              <a:rPr lang="en-IN" dirty="0"/>
              <a:t>:	DR. Uma E</a:t>
            </a:r>
          </a:p>
          <a:p>
            <a:r>
              <a:rPr lang="en-IN" b="1" dirty="0"/>
              <a:t>Guide Designation				     </a:t>
            </a:r>
            <a:r>
              <a:rPr lang="en-IN" dirty="0"/>
              <a:t>: 	Associate Professor</a:t>
            </a:r>
          </a:p>
          <a:p>
            <a:r>
              <a:rPr lang="en-IN" b="1" dirty="0"/>
              <a:t>Guide Institute Name and Address</a:t>
            </a:r>
            <a:r>
              <a:rPr lang="en-IN" dirty="0"/>
              <a:t>: Department of Computer 										Science and Engineering, 										CEG Campus, </a:t>
            </a:r>
          </a:p>
          <a:p>
            <a:r>
              <a:rPr lang="en-IN" dirty="0"/>
              <a:t>									Anna University, Chennai -25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Work Done So Far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2DB2713F-C8DB-FA96-2322-24633BD30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49145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Work to Be Done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218824F-7F1B-7F17-FB4D-EFF6DB0F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20836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Time Schedule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F74242-3FAE-4A4E-1539-1D7651014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298613"/>
              </p:ext>
            </p:extLst>
          </p:nvPr>
        </p:nvGraphicFramePr>
        <p:xfrm>
          <a:off x="999155" y="2810256"/>
          <a:ext cx="7146617" cy="355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628">
                  <a:extLst>
                    <a:ext uri="{9D8B030D-6E8A-4147-A177-3AD203B41FA5}">
                      <a16:colId xmlns:a16="http://schemas.microsoft.com/office/drawing/2014/main" val="1235829511"/>
                    </a:ext>
                  </a:extLst>
                </a:gridCol>
                <a:gridCol w="611408">
                  <a:extLst>
                    <a:ext uri="{9D8B030D-6E8A-4147-A177-3AD203B41FA5}">
                      <a16:colId xmlns:a16="http://schemas.microsoft.com/office/drawing/2014/main" val="2165495867"/>
                    </a:ext>
                  </a:extLst>
                </a:gridCol>
                <a:gridCol w="611408">
                  <a:extLst>
                    <a:ext uri="{9D8B030D-6E8A-4147-A177-3AD203B41FA5}">
                      <a16:colId xmlns:a16="http://schemas.microsoft.com/office/drawing/2014/main" val="4090677824"/>
                    </a:ext>
                  </a:extLst>
                </a:gridCol>
                <a:gridCol w="611408">
                  <a:extLst>
                    <a:ext uri="{9D8B030D-6E8A-4147-A177-3AD203B41FA5}">
                      <a16:colId xmlns:a16="http://schemas.microsoft.com/office/drawing/2014/main" val="1506254544"/>
                    </a:ext>
                  </a:extLst>
                </a:gridCol>
                <a:gridCol w="611408">
                  <a:extLst>
                    <a:ext uri="{9D8B030D-6E8A-4147-A177-3AD203B41FA5}">
                      <a16:colId xmlns:a16="http://schemas.microsoft.com/office/drawing/2014/main" val="2676895904"/>
                    </a:ext>
                  </a:extLst>
                </a:gridCol>
                <a:gridCol w="611408">
                  <a:extLst>
                    <a:ext uri="{9D8B030D-6E8A-4147-A177-3AD203B41FA5}">
                      <a16:colId xmlns:a16="http://schemas.microsoft.com/office/drawing/2014/main" val="3072557061"/>
                    </a:ext>
                  </a:extLst>
                </a:gridCol>
                <a:gridCol w="828532">
                  <a:extLst>
                    <a:ext uri="{9D8B030D-6E8A-4147-A177-3AD203B41FA5}">
                      <a16:colId xmlns:a16="http://schemas.microsoft.com/office/drawing/2014/main" val="1758280346"/>
                    </a:ext>
                  </a:extLst>
                </a:gridCol>
                <a:gridCol w="1270417">
                  <a:extLst>
                    <a:ext uri="{9D8B030D-6E8A-4147-A177-3AD203B41FA5}">
                      <a16:colId xmlns:a16="http://schemas.microsoft.com/office/drawing/2014/main" val="1049307262"/>
                    </a:ext>
                  </a:extLst>
                </a:gridCol>
              </a:tblGrid>
              <a:tr h="4223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Task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4-5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6-8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Week 11-12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1909803413"/>
                  </a:ext>
                </a:extLst>
              </a:tr>
              <a:tr h="2548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Planning &amp; Design Phase.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1957231259"/>
                  </a:ext>
                </a:extLst>
              </a:tr>
              <a:tr h="4223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Cloud setup, Docker setup.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3388517420"/>
                  </a:ext>
                </a:extLst>
              </a:tr>
              <a:tr h="4223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Data Loader Module Development.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3940328284"/>
                  </a:ext>
                </a:extLst>
              </a:tr>
              <a:tr h="4223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Data Pre-processing Module Development.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2288272774"/>
                  </a:ext>
                </a:extLst>
              </a:tr>
              <a:tr h="6155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Supervised &amp; Unsupervised Model Suite Development.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2500472181"/>
                  </a:ext>
                </a:extLst>
              </a:tr>
              <a:tr h="4223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Model Exporter Module Development.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3956111798"/>
                  </a:ext>
                </a:extLst>
              </a:tr>
              <a:tr h="4223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Documentation and final report preparation.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300" u="none" strike="noStrike">
                          <a:effectLst/>
                        </a:rPr>
                        <a:t>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79" marR="5007" marT="5007" marB="0" anchor="ctr"/>
                </a:tc>
                <a:extLst>
                  <a:ext uri="{0D108BD9-81ED-4DB2-BD59-A6C34878D82A}">
                    <a16:rowId xmlns:a16="http://schemas.microsoft.com/office/drawing/2014/main" val="41915959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sz="2600" b="1" dirty="0"/>
          </a:p>
          <a:p>
            <a:r>
              <a:rPr lang="en-US" sz="2600" b="1" dirty="0"/>
              <a:t>D. Sculley, G. Holt, D. Golovin, et al.</a:t>
            </a:r>
            <a:r>
              <a:rPr lang="en-US" sz="2600" dirty="0"/>
              <a:t> (2015), Hidden Technical Debt in Machine Learning Systems, </a:t>
            </a:r>
            <a:r>
              <a:rPr lang="en-US" sz="2600" dirty="0" err="1"/>
              <a:t>NeurIPS</a:t>
            </a:r>
            <a:endParaRPr lang="en-GB" sz="2600" b="1" dirty="0"/>
          </a:p>
          <a:p>
            <a:r>
              <a:rPr lang="en-GB" sz="2600" b="1" dirty="0"/>
              <a:t>M. A. Hashmi, S. Rafiq</a:t>
            </a:r>
            <a:r>
              <a:rPr lang="en-GB" sz="2600" dirty="0"/>
              <a:t> (2019), Machine Learning: A Review of Learning Types, IJRTE</a:t>
            </a:r>
          </a:p>
          <a:p>
            <a:r>
              <a:rPr lang="en-GB" sz="2600" b="1" dirty="0"/>
              <a:t>Diego Esteves, et al.</a:t>
            </a:r>
            <a:r>
              <a:rPr lang="en-GB" sz="2600" dirty="0"/>
              <a:t> (2021), </a:t>
            </a:r>
            <a:r>
              <a:rPr lang="en-GB" sz="2600" dirty="0" err="1"/>
              <a:t>MLOps</a:t>
            </a:r>
            <a:r>
              <a:rPr lang="en-GB" sz="2600" dirty="0"/>
              <a:t>: Challenges and Opportunities in Operationalizing Machine Learning, IEEE</a:t>
            </a:r>
          </a:p>
          <a:p>
            <a:r>
              <a:rPr lang="en-GB" sz="2600" b="1" dirty="0"/>
              <a:t>B. </a:t>
            </a:r>
            <a:r>
              <a:rPr lang="en-GB" sz="2600" b="1" dirty="0" err="1"/>
              <a:t>Scellato</a:t>
            </a:r>
            <a:r>
              <a:rPr lang="en-GB" sz="2600" b="1" dirty="0"/>
              <a:t>, G. </a:t>
            </a:r>
            <a:r>
              <a:rPr lang="en-GB" sz="2600" b="1" dirty="0" err="1"/>
              <a:t>Rapposelli</a:t>
            </a:r>
            <a:r>
              <a:rPr lang="en-GB" sz="2600" b="1" dirty="0"/>
              <a:t>, S. Pasqua, et al.</a:t>
            </a:r>
            <a:r>
              <a:rPr lang="en-GB" sz="2600" dirty="0"/>
              <a:t> (2021), </a:t>
            </a:r>
            <a:r>
              <a:rPr lang="en-GB" sz="2600" dirty="0" err="1"/>
              <a:t>ModelOps</a:t>
            </a:r>
            <a:r>
              <a:rPr lang="en-GB" sz="2600" dirty="0"/>
              <a:t>: Cloud-Native Lifecycle Management of AI/ML Models, IEEE International Conference on Cloud Computing (CLOUD)</a:t>
            </a:r>
          </a:p>
          <a:p>
            <a:r>
              <a:rPr lang="en-GB" sz="2600" b="1" dirty="0"/>
              <a:t>Official scikit-learn Documentation:</a:t>
            </a:r>
          </a:p>
          <a:p>
            <a:pPr lvl="1"/>
            <a:r>
              <a:rPr lang="en-GB" sz="2200" dirty="0">
                <a:hlinkClick r:id="rId2"/>
              </a:rPr>
              <a:t>https://scikit-learn.org/stable/</a:t>
            </a:r>
            <a:endParaRPr lang="en-GB" sz="2200" dirty="0"/>
          </a:p>
          <a:p>
            <a:endParaRPr lang="en-GB" sz="2600" dirty="0"/>
          </a:p>
          <a:p>
            <a:endParaRPr lang="en-GB" sz="26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5940-8BD9-39BF-1C1F-2701081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Completed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09B0-0E30-E4A2-ADAF-F4480FBD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Loader Module (Page-1)</a:t>
            </a:r>
          </a:p>
          <a:p>
            <a:pPr lvl="1"/>
            <a:r>
              <a:rPr lang="en-US" dirty="0"/>
              <a:t>Csv-selector</a:t>
            </a:r>
          </a:p>
          <a:p>
            <a:pPr lvl="1"/>
            <a:r>
              <a:rPr lang="en-US" dirty="0"/>
              <a:t>Random-data-generator</a:t>
            </a:r>
          </a:p>
          <a:p>
            <a:pPr lvl="1"/>
            <a:r>
              <a:rPr lang="en-US" dirty="0"/>
              <a:t>Preloaded-dataset-selector</a:t>
            </a:r>
          </a:p>
          <a:p>
            <a:r>
              <a:rPr lang="en-US" dirty="0"/>
              <a:t>Preprocessing Module (Page-2)</a:t>
            </a:r>
          </a:p>
          <a:p>
            <a:pPr lvl="1"/>
            <a:r>
              <a:rPr lang="en-US" dirty="0"/>
              <a:t>Dimensionality-Reducer</a:t>
            </a:r>
          </a:p>
          <a:p>
            <a:pPr lvl="1"/>
            <a:r>
              <a:rPr lang="en-US" dirty="0"/>
              <a:t>Encoder</a:t>
            </a:r>
          </a:p>
          <a:p>
            <a:pPr lvl="1"/>
            <a:r>
              <a:rPr lang="en-US" dirty="0"/>
              <a:t>Missing-Value-Handler</a:t>
            </a:r>
          </a:p>
          <a:p>
            <a:pPr lvl="1"/>
            <a:r>
              <a:rPr lang="en-US" dirty="0"/>
              <a:t>Outlier-Handler</a:t>
            </a:r>
          </a:p>
          <a:p>
            <a:pPr lvl="1"/>
            <a:r>
              <a:rPr lang="en-US" dirty="0"/>
              <a:t>Scaler</a:t>
            </a:r>
          </a:p>
          <a:p>
            <a:r>
              <a:rPr lang="en-US" dirty="0"/>
              <a:t>Model Building Module (Page-3)</a:t>
            </a:r>
          </a:p>
          <a:p>
            <a:pPr lvl="1"/>
            <a:r>
              <a:rPr lang="en-US" dirty="0"/>
              <a:t>Numerical Model Suite</a:t>
            </a:r>
          </a:p>
          <a:p>
            <a:r>
              <a:rPr lang="en-US" dirty="0"/>
              <a:t>Pickler Module </a:t>
            </a:r>
            <a:r>
              <a:rPr lang="en-US"/>
              <a:t>(Page-4)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0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C97-799B-7D09-A71C-4734C851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0" y="350082"/>
            <a:ext cx="7055380" cy="1400530"/>
          </a:xfrm>
        </p:spPr>
        <p:txBody>
          <a:bodyPr/>
          <a:lstStyle/>
          <a:p>
            <a:r>
              <a:rPr lang="en-US" dirty="0"/>
              <a:t>Datasets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8B32-051D-B90D-DE3F-5566FC82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Iris-dataset</a:t>
            </a:r>
          </a:p>
          <a:p>
            <a:r>
              <a:rPr lang="en-US" dirty="0"/>
              <a:t>Wine-dataset</a:t>
            </a:r>
          </a:p>
          <a:p>
            <a:r>
              <a:rPr lang="en-US" dirty="0"/>
              <a:t>Breast-cancer dataset</a:t>
            </a:r>
            <a:endParaRPr lang="en-IN" dirty="0"/>
          </a:p>
          <a:p>
            <a:r>
              <a:rPr lang="en-US" dirty="0"/>
              <a:t>The above datasets are a part of </a:t>
            </a:r>
            <a:r>
              <a:rPr lang="en-US" dirty="0" err="1"/>
              <a:t>sklearn.datasets</a:t>
            </a:r>
            <a:r>
              <a:rPr lang="en-US" dirty="0"/>
              <a:t>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41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64C2F3B-1A10-1739-EB42-891F0C55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283" y="2341539"/>
            <a:ext cx="4382717" cy="4516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4DA05-9DAB-D3F7-9786-995A01CB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572000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7FF-4F5F-E630-51EF-FA8AF7F3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3</a:t>
            </a:r>
            <a:r>
              <a:rPr lang="en-US" baseline="30000" dirty="0"/>
              <a:t>rd</a:t>
            </a:r>
            <a:r>
              <a:rPr lang="en-US" dirty="0"/>
              <a:t>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F3C5-57ED-EE82-9FAC-77304D9D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3rd Page: Model Building</a:t>
            </a:r>
          </a:p>
          <a:p>
            <a:pPr lvl="1"/>
            <a:r>
              <a:rPr lang="en-US" dirty="0"/>
              <a:t>Objective: Select, train, and evaluate a machine learning model.</a:t>
            </a:r>
          </a:p>
          <a:p>
            <a:pPr lvl="1"/>
            <a:r>
              <a:rPr lang="en-US" dirty="0"/>
              <a:t>Display: "Model Building" page title.</a:t>
            </a:r>
          </a:p>
          <a:p>
            <a:pPr lvl="1"/>
            <a:r>
              <a:rPr lang="en-US" dirty="0"/>
              <a:t>Check if preprocessed data exists:</a:t>
            </a:r>
          </a:p>
          <a:p>
            <a:pPr lvl="2"/>
            <a:r>
              <a:rPr lang="en-US" dirty="0"/>
              <a:t>If yes, proceed with model training.</a:t>
            </a:r>
          </a:p>
          <a:p>
            <a:pPr lvl="2"/>
            <a:r>
              <a:rPr lang="en-US" dirty="0"/>
              <a:t>If no, show a warning: "Please complete data loading and preprocessing first."</a:t>
            </a:r>
          </a:p>
          <a:p>
            <a:pPr lvl="1"/>
            <a:r>
              <a:rPr lang="en-US" dirty="0"/>
              <a:t>Separate features and target data from the preprocessed data.</a:t>
            </a:r>
          </a:p>
          <a:p>
            <a:pPr lvl="1"/>
            <a:r>
              <a:rPr lang="en-US" dirty="0"/>
              <a:t>Split the data into training and testing sets.</a:t>
            </a:r>
          </a:p>
          <a:p>
            <a:pPr lvl="1"/>
            <a:r>
              <a:rPr lang="en-US" dirty="0"/>
              <a:t>Ask user to choose a model (e.g., Random Forest, SVM, Logistic Regression).</a:t>
            </a:r>
          </a:p>
          <a:p>
            <a:pPr lvl="2"/>
            <a:r>
              <a:rPr lang="en-US" dirty="0"/>
              <a:t>Initialize the selected model based on the user’s choice.</a:t>
            </a:r>
          </a:p>
          <a:p>
            <a:pPr lvl="2"/>
            <a:r>
              <a:rPr lang="en-US" dirty="0"/>
              <a:t>When train-button clicked, train the selected model on the training data.</a:t>
            </a:r>
          </a:p>
          <a:p>
            <a:pPr lvl="2"/>
            <a:r>
              <a:rPr lang="en-US" dirty="0"/>
              <a:t>Show a success message when training completes.</a:t>
            </a:r>
          </a:p>
          <a:p>
            <a:pPr lvl="2"/>
            <a:r>
              <a:rPr lang="en-US" dirty="0"/>
              <a:t>Evaluate the model’s accuracy on the test data and display the accuracy score.</a:t>
            </a:r>
          </a:p>
          <a:p>
            <a:pPr lvl="2"/>
            <a:r>
              <a:rPr lang="en-US" dirty="0"/>
              <a:t>Save the trained model to the session state for access in the Pickling page.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7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57D02-9BFE-9A67-EDC5-431AA726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BE7B-630F-24EA-0CEF-46EDD330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4</a:t>
            </a:r>
            <a:r>
              <a:rPr lang="en-US" baseline="30000" dirty="0"/>
              <a:t>th</a:t>
            </a:r>
            <a:r>
              <a:rPr lang="en-US" dirty="0"/>
              <a:t>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5B3D-25F3-125F-2599-28BF04DA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4th Page: Pickling</a:t>
            </a:r>
          </a:p>
          <a:p>
            <a:pPr lvl="1"/>
            <a:r>
              <a:rPr lang="en-US" dirty="0"/>
              <a:t>Objective: Save (pickle) the trained model.</a:t>
            </a:r>
          </a:p>
          <a:p>
            <a:endParaRPr lang="en-US" dirty="0"/>
          </a:p>
          <a:p>
            <a:pPr lvl="1"/>
            <a:r>
              <a:rPr lang="en-US" dirty="0"/>
              <a:t>Display: "Save Model (Pickling)" page title.</a:t>
            </a:r>
          </a:p>
          <a:p>
            <a:pPr lvl="1"/>
            <a:r>
              <a:rPr lang="en-US" dirty="0"/>
              <a:t>Check if a trained model exists in the session state:</a:t>
            </a:r>
          </a:p>
          <a:p>
            <a:pPr lvl="2"/>
            <a:r>
              <a:rPr lang="en-US" dirty="0"/>
              <a:t>If yes, proceed with saving.</a:t>
            </a:r>
          </a:p>
          <a:p>
            <a:pPr lvl="2"/>
            <a:r>
              <a:rPr lang="en-US" dirty="0"/>
              <a:t>If no, show a warning: "Please complete model training first."</a:t>
            </a:r>
          </a:p>
          <a:p>
            <a:pPr lvl="1"/>
            <a:r>
              <a:rPr lang="en-US" dirty="0"/>
              <a:t>When save-button clicked, save the trained model to a file (e.g., "</a:t>
            </a:r>
            <a:r>
              <a:rPr lang="en-US" dirty="0" err="1"/>
              <a:t>trained_model.pkl</a:t>
            </a:r>
            <a:r>
              <a:rPr lang="en-US" dirty="0"/>
              <a:t>").</a:t>
            </a:r>
          </a:p>
          <a:p>
            <a:pPr lvl="1"/>
            <a:r>
              <a:rPr lang="en-US" dirty="0"/>
              <a:t>Show a success message indicating the model has been saved.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34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>
                <a:solidFill>
                  <a:srgbClr val="EBEBEB"/>
                </a:solidFill>
              </a:rPr>
              <a:t>Problem Definition / Abstract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6092271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>
                <a:solidFill>
                  <a:srgbClr val="EBEBEB"/>
                </a:solidFill>
              </a:rPr>
              <a:t>Related Work / Existing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2616946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Objectives and Scope of the Proposed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408233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Block Diagram / System Architecture</a:t>
            </a:r>
            <a:endParaRPr lang="en-IN" dirty="0"/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8E21FBB8-99C6-BBD4-3EDA-F631482F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61" y="2052638"/>
            <a:ext cx="5227403" cy="4195762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 / Technique Proposed or Solution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F7618-2233-9E14-4216-6F41B04DD4C0}"/>
              </a:ext>
            </a:extLst>
          </p:cNvPr>
          <p:cNvSpPr txBox="1"/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Data Handling: Implement functionalities for seamless upload and validation of datasets in various formats (CSV, Excel, etc.).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Preprocessing Pipelines: Develop automated preprocessing pipelines that include data cleaning, normalization, and transformation based on best practices.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Algorithm Library: Curate a library of machine learning algorithms, ensuring that users can easily select and apply suitable models for their specific problems.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Automated Training: Implement automated model training workflows, including hyperparameter tuning using techniques such as Grid Search or Random Search.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Performance Metrics: Integrate functionalities to evaluate model performance using relevant metrics, providing visual feedback through dashboards.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Cross-Validation: Implement cross-validation techniques to ensure models are robust and generalizable.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>
                <a:latin typeface="+mj-lt"/>
                <a:ea typeface="+mj-ea"/>
                <a:cs typeface="+mj-cs"/>
              </a:rPr>
              <a:t>Deployment Options: Develop one-click deployment functionalities that allow users to deploy models to various environments, such as cloud or on-premises solutions.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Analysis and Design - 1. Hardware and Software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5157A-41C2-D660-CF53-798E0D31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800" b="1" dirty="0">
                <a:latin typeface="+mj-lt"/>
              </a:rPr>
              <a:t>Hardware: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AWS EC2 instance with below specs,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vCPUs: 2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RAM: 2 GB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30 GB of General Purpose SSD (gp2) storage, which is included in the Free Tier</a:t>
            </a:r>
          </a:p>
          <a:p>
            <a:pPr>
              <a:lnSpc>
                <a:spcPct val="90000"/>
              </a:lnSpc>
            </a:pPr>
            <a:endParaRPr lang="en-IN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800" b="1" dirty="0">
                <a:latin typeface="+mj-lt"/>
              </a:rPr>
              <a:t>Software: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Ubuntu 20.04 LTS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Python</a:t>
            </a:r>
          </a:p>
          <a:p>
            <a:pPr>
              <a:lnSpc>
                <a:spcPct val="90000"/>
              </a:lnSpc>
            </a:pPr>
            <a:r>
              <a:rPr lang="en-IN" sz="800" dirty="0" err="1"/>
              <a:t>Streamlit</a:t>
            </a:r>
            <a:endParaRPr lang="en-IN" sz="800" dirty="0"/>
          </a:p>
          <a:p>
            <a:pPr>
              <a:lnSpc>
                <a:spcPct val="90000"/>
              </a:lnSpc>
            </a:pPr>
            <a:r>
              <a:rPr lang="en-IN" sz="800" dirty="0"/>
              <a:t>AWS S3 for storing standard datasets &amp; exporting Model Matrices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scikit-learn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Boto3 for AWS integration such as S3 manipulation etc.</a:t>
            </a:r>
          </a:p>
          <a:p>
            <a:pPr>
              <a:lnSpc>
                <a:spcPct val="90000"/>
              </a:lnSpc>
            </a:pPr>
            <a:r>
              <a:rPr lang="en-IN" sz="800" dirty="0"/>
              <a:t>Docker for app-containerization</a:t>
            </a:r>
          </a:p>
          <a:p>
            <a:pPr>
              <a:lnSpc>
                <a:spcPct val="90000"/>
              </a:lnSpc>
            </a:pPr>
            <a:endParaRPr lang="en-IN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>
                <a:solidFill>
                  <a:srgbClr val="EBEBEB"/>
                </a:solidFill>
              </a:rPr>
              <a:t>Analysis and Design - 2. UML / DFD Diagram and ER Diagram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4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B2923994-635D-F502-5AF8-7885B1B0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94" y="1788923"/>
            <a:ext cx="4087416" cy="328015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0"/>
            <a:ext cx="3124882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Work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1E26B9F-F979-CF10-EB29-AFCE7B6C6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69626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1264</Words>
  <Application>Microsoft Office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Project Title: AI OPERATIONS AND DEPLOYMENT GUIDED USER INTERFACE</vt:lpstr>
      <vt:lpstr>Problem Definition / Abstract</vt:lpstr>
      <vt:lpstr>Related Work / Existing System</vt:lpstr>
      <vt:lpstr>Objectives and Scope of the Proposed Work</vt:lpstr>
      <vt:lpstr>Block Diagram / System Architecture</vt:lpstr>
      <vt:lpstr>Algorithm / Technique Proposed or Solution Methodology</vt:lpstr>
      <vt:lpstr>Analysis and Design - 1. Hardware and Software Requirements</vt:lpstr>
      <vt:lpstr>Analysis and Design - 2. UML / DFD Diagram and ER Diagram</vt:lpstr>
      <vt:lpstr>Work Plan</vt:lpstr>
      <vt:lpstr>Work Done So Far</vt:lpstr>
      <vt:lpstr>Work to Be Done</vt:lpstr>
      <vt:lpstr>Time Schedule</vt:lpstr>
      <vt:lpstr>References</vt:lpstr>
      <vt:lpstr>Modules Completed</vt:lpstr>
      <vt:lpstr>Datasets used</vt:lpstr>
      <vt:lpstr>PowerPoint Presentation</vt:lpstr>
      <vt:lpstr>Pseudocode for 3rd Page</vt:lpstr>
      <vt:lpstr>Pseudocode for 4th Page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Occluded Face Fix using GANs</dc:title>
  <dc:subject/>
  <dc:creator/>
  <cp:keywords/>
  <dc:description>generated using python-pptx</dc:description>
  <cp:lastModifiedBy>Vignesh Karthikeyan R</cp:lastModifiedBy>
  <cp:revision>46</cp:revision>
  <dcterms:created xsi:type="dcterms:W3CDTF">2013-01-27T09:14:16Z</dcterms:created>
  <dcterms:modified xsi:type="dcterms:W3CDTF">2024-11-09T01:31:55Z</dcterms:modified>
  <cp:category/>
</cp:coreProperties>
</file>