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b104c6e2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b104c6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b104c6e2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b104c6e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fc-editor.org/rfc/rfc1321" TargetMode="External"/><Relationship Id="rId4" Type="http://schemas.openxmlformats.org/officeDocument/2006/relationships/hyperlink" Target="https://www.rfc-editor.org/rfc/rfc61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Digestión de Mensajes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MD5</a:t>
            </a:r>
            <a:endParaRPr sz="2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40161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Vázquez Lareu, Román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100815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03250" y="380025"/>
            <a:ext cx="70212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Resumen</a:t>
            </a:r>
            <a:endParaRPr sz="4800"/>
          </a:p>
        </p:txBody>
      </p:sp>
      <p:sp>
        <p:nvSpPr>
          <p:cNvPr id="161" name="Google Shape;161;p22"/>
          <p:cNvSpPr txBox="1"/>
          <p:nvPr/>
        </p:nvSpPr>
        <p:spPr>
          <a:xfrm>
            <a:off x="814650" y="3374400"/>
            <a:ext cx="580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RFC  1321: 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https://www.rfc-editor.org/rfc/rfc1321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RFC  6151 update: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https://www.rfc-editor.org/rfc/rfc6151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60950" y="302800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460950" y="1811550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Aplicación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Algoritmo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Implementación</a:t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7990">
            <a:off x="4591675" y="1189075"/>
            <a:ext cx="2293047" cy="20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86208">
            <a:off x="5977325" y="1830125"/>
            <a:ext cx="2209893" cy="201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55675" y="131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- RSA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97200"/>
            <a:ext cx="8839203" cy="78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800" y="1161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2184902" y="2675975"/>
            <a:ext cx="1941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Entrada: largo arbitrario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Salida: huella digital de 128 bits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371" y="1853846"/>
            <a:ext cx="803450" cy="28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950" y="2329437"/>
            <a:ext cx="4945998" cy="1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11775" y="429325"/>
            <a:ext cx="30264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Etapas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-200586">
            <a:off x="260404" y="1558504"/>
            <a:ext cx="2073228" cy="12410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 rot="-190828">
            <a:off x="362927" y="1698974"/>
            <a:ext cx="1497807" cy="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 rot="-190458">
            <a:off x="954936" y="1909013"/>
            <a:ext cx="1208154" cy="2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Bits de Padding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 rot="-200586">
            <a:off x="2988129" y="1558504"/>
            <a:ext cx="2073228" cy="12410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 rot="-190828">
            <a:off x="3090652" y="1698974"/>
            <a:ext cx="1497807" cy="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 rot="-190458">
            <a:off x="3682661" y="1909013"/>
            <a:ext cx="1208154" cy="2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Largo del mensaje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 rot="-200586">
            <a:off x="5715854" y="1558504"/>
            <a:ext cx="2073228" cy="12410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 rot="-190828">
            <a:off x="5818377" y="1698974"/>
            <a:ext cx="1497807" cy="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rot="-190458">
            <a:off x="6410386" y="1909013"/>
            <a:ext cx="1208154" cy="2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Inicializar Buffer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 rot="-200586">
            <a:off x="1552129" y="3403504"/>
            <a:ext cx="2073228" cy="12410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 rot="-190828">
            <a:off x="1654652" y="3543974"/>
            <a:ext cx="1497807" cy="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 rot="-190458">
            <a:off x="2225186" y="3646713"/>
            <a:ext cx="1208154" cy="2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Procesar el mensaje en bloques de 16 palabras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 rot="-200586">
            <a:off x="4153554" y="3403504"/>
            <a:ext cx="2073228" cy="12410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 rot="-190828">
            <a:off x="4256077" y="3543974"/>
            <a:ext cx="1497807" cy="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rot="-190458">
            <a:off x="4848086" y="3754013"/>
            <a:ext cx="1208154" cy="2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Salida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00" y="506300"/>
            <a:ext cx="6264575" cy="43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0165"/>
            <a:ext cx="9144001" cy="3321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type="title"/>
          </p:nvPr>
        </p:nvSpPr>
        <p:spPr>
          <a:xfrm>
            <a:off x="460950" y="267050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600"/>
              <a:t>Operaciones en cada ronda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60950" y="267050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600"/>
              <a:t>Funciones y Buffers</a:t>
            </a:r>
            <a:endParaRPr sz="56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1" y="1764875"/>
            <a:ext cx="4030424" cy="23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800" y="2033350"/>
            <a:ext cx="3939499" cy="1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6151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5" y="2037749"/>
            <a:ext cx="2639551" cy="28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type="title"/>
          </p:nvPr>
        </p:nvSpPr>
        <p:spPr>
          <a:xfrm>
            <a:off x="5001650" y="1318650"/>
            <a:ext cx="33786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Resistencia a colisiones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Resistencia a Pre-Imagen y Segunda </a:t>
            </a:r>
            <a:r>
              <a:rPr lang="es" sz="1800"/>
              <a:t>Pre-Imagen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HMAC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