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6ED69-DC18-B84F-41E7-B6C09F9CF670}" v="114" dt="2025-01-18T06:57:4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1/6/parse-configuration-files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ejd.deviantart.com/art/Mountain-Blue-Wallpaper-1920x1080-54841179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ejd.deviantart.com/art/Mountain-Blue-Wallpaper-1920x1080-54841179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D582DE6E-6394-A64E-3099-00A3B63D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" y="-286449"/>
            <a:ext cx="12243659" cy="6804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34D9B-471B-D22C-1239-82309A4F45CF}"/>
              </a:ext>
            </a:extLst>
          </p:cNvPr>
          <p:cNvSpPr txBox="1"/>
          <p:nvPr/>
        </p:nvSpPr>
        <p:spPr>
          <a:xfrm>
            <a:off x="2" y="6530388"/>
            <a:ext cx="12243659" cy="3045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err="1"/>
              <a:t>ThePhoto</a:t>
            </a:r>
            <a:r>
              <a:rPr lang="en-US" dirty="0"/>
              <a:t> by </a:t>
            </a:r>
            <a:r>
              <a:rPr lang="en-US" dirty="0" err="1"/>
              <a:t>PhotoAuthor</a:t>
            </a:r>
            <a:r>
              <a:rPr lang="en-US" dirty="0"/>
              <a:t> is licensed under CCYYSA.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C2400-3DD6-2384-1A09-AF2FB03C4B9C}"/>
              </a:ext>
            </a:extLst>
          </p:cNvPr>
          <p:cNvSpPr txBox="1"/>
          <p:nvPr/>
        </p:nvSpPr>
        <p:spPr>
          <a:xfrm>
            <a:off x="1195" y="4722539"/>
            <a:ext cx="122361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ASSIGNMENT   _  06  </a:t>
            </a:r>
            <a:r>
              <a:rPr lang="en-US" sz="4000" b="1" dirty="0" err="1">
                <a:solidFill>
                  <a:srgbClr val="212121"/>
                </a:solidFill>
              </a:rPr>
              <a:t>Python_Part_Assignment_OOPs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ndscape of mountains and trees&#10;&#10;Description automatically generated">
            <a:extLst>
              <a:ext uri="{FF2B5EF4-FFF2-40B4-BE49-F238E27FC236}">
                <a16:creationId xmlns:a16="http://schemas.microsoft.com/office/drawing/2014/main" id="{A4FF1E01-7EE0-72A7-D1BC-6952119E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574"/>
            <a:ext cx="12191999" cy="6852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1D379-9DA5-9279-C20B-DCE3834205E3}"/>
              </a:ext>
            </a:extLst>
          </p:cNvPr>
          <p:cNvSpPr txBox="1"/>
          <p:nvPr/>
        </p:nvSpPr>
        <p:spPr>
          <a:xfrm>
            <a:off x="1524000" y="6000750"/>
            <a:ext cx="9144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F5F7F-A6A8-BA57-45CE-CD6CE2FA41AB}"/>
              </a:ext>
            </a:extLst>
          </p:cNvPr>
          <p:cNvSpPr txBox="1"/>
          <p:nvPr/>
        </p:nvSpPr>
        <p:spPr>
          <a:xfrm>
            <a:off x="565829" y="5063"/>
            <a:ext cx="11070403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Question 1: (5 Marks)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Build a program to manage a university's course catalog. You want to define a base class Course that has the following properties:</a:t>
            </a:r>
            <a:endParaRPr lang="en-US"/>
          </a:p>
          <a:p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course_code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: a string representing the course code (e.g., "CS101")</a:t>
            </a:r>
            <a:endParaRPr lang="en-US"/>
          </a:p>
          <a:p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course_name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: a string representing the course name (e.g., "Introduction to Computer Science")</a:t>
            </a:r>
            <a:endParaRPr lang="en-US"/>
          </a:p>
          <a:p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credit_hours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: an integer representing the credit hours for the course (e.g., 3)</a:t>
            </a:r>
            <a:endParaRPr lang="en-US"/>
          </a:p>
          <a:p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You also want to define two subclasses </a:t>
            </a:r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CoreCourse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ElectiveCourse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, which inherit from the Course class.</a:t>
            </a:r>
            <a:endParaRPr lang="en-US"/>
          </a:p>
          <a:p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CoreCourse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should have an additional property </a:t>
            </a:r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required_for_major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which is a </a:t>
            </a:r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boolean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representing whether the course is required for a particular major.</a:t>
            </a:r>
            <a:endParaRPr lang="en-US"/>
          </a:p>
          <a:p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ElectiveCourse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should have an additional property </a:t>
            </a:r>
            <a:r>
              <a:rPr lang="en-US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elective_type</a:t>
            </a:r>
            <a:r>
              <a:rPr lang="en-US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which is a string representing the type of elective (e.g., "general", "technical", "liberal arts").</a:t>
            </a:r>
            <a:endParaRPr lang="en-US" sz="1400" dirty="0"/>
          </a:p>
          <a:p>
            <a:br>
              <a:rPr lang="en-US" dirty="0"/>
            </a:br>
            <a:endParaRPr lang="en-US" dirty="0"/>
          </a:p>
          <a:p>
            <a:endParaRPr lang="en-US" sz="2000" b="1" dirty="0"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50C7A7B-1B6F-5AC3-47EC-668A0EDB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84" y="4184060"/>
            <a:ext cx="11081287" cy="26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ndscape of mountains and trees&#10;&#10;Description automatically generated">
            <a:extLst>
              <a:ext uri="{FF2B5EF4-FFF2-40B4-BE49-F238E27FC236}">
                <a16:creationId xmlns:a16="http://schemas.microsoft.com/office/drawing/2014/main" id="{A4FF1E01-7EE0-72A7-D1BC-6952119E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574"/>
            <a:ext cx="12191999" cy="6852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1D379-9DA5-9279-C20B-DCE3834205E3}"/>
              </a:ext>
            </a:extLst>
          </p:cNvPr>
          <p:cNvSpPr txBox="1"/>
          <p:nvPr/>
        </p:nvSpPr>
        <p:spPr>
          <a:xfrm>
            <a:off x="1524000" y="6000750"/>
            <a:ext cx="9144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F5F7F-A6A8-BA57-45CE-CD6CE2FA41AB}"/>
              </a:ext>
            </a:extLst>
          </p:cNvPr>
          <p:cNvSpPr txBox="1"/>
          <p:nvPr/>
        </p:nvSpPr>
        <p:spPr>
          <a:xfrm>
            <a:off x="411370" y="108036"/>
            <a:ext cx="11626456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Question 2: (5 Marks)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Create a Python module named employee that contains a class Employee with attributes name, salary and methods </a:t>
            </a:r>
            <a:r>
              <a:rPr lang="en-US" sz="2000" dirty="0" err="1">
                <a:latin typeface="Arial"/>
                <a:cs typeface="Arial"/>
              </a:rPr>
              <a:t>get_name</a:t>
            </a:r>
            <a:r>
              <a:rPr lang="en-US" sz="2000" dirty="0">
                <a:latin typeface="Arial"/>
                <a:cs typeface="Arial"/>
              </a:rPr>
              <a:t>() and </a:t>
            </a:r>
            <a:r>
              <a:rPr lang="en-US" sz="2000" dirty="0" err="1">
                <a:latin typeface="Arial"/>
                <a:cs typeface="Arial"/>
              </a:rPr>
              <a:t>get_salary</a:t>
            </a:r>
            <a:r>
              <a:rPr lang="en-US" sz="2000" dirty="0">
                <a:latin typeface="Arial"/>
                <a:cs typeface="Arial"/>
              </a:rPr>
              <a:t>(). Write a program to use this module to create an object of the Employee class and display its name and salary.</a:t>
            </a:r>
            <a:br>
              <a:rPr lang="en-US" dirty="0"/>
            </a:br>
            <a:endParaRPr lang="en-US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E46205-175A-8BCC-5F1F-434483B2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30" y="1716767"/>
            <a:ext cx="9370540" cy="44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410</cp:revision>
  <dcterms:created xsi:type="dcterms:W3CDTF">2013-07-15T20:26:40Z</dcterms:created>
  <dcterms:modified xsi:type="dcterms:W3CDTF">2025-01-18T06:57:55Z</dcterms:modified>
</cp:coreProperties>
</file>