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743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5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7b83341eb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7b83341eb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36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4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79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7b83341e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7b83341e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81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7b83341eb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7b83341eb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55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7b83341eb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7b83341eb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6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7b83341eb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7b83341eb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25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Sprint 1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Presentation </a:t>
            </a:r>
            <a:br>
              <a:rPr lang="en" dirty="0" smtClean="0"/>
            </a:b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41688" y="30101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 </a:t>
            </a:r>
            <a:r>
              <a:rPr lang="en" sz="1900" dirty="0" smtClean="0"/>
              <a:t>Rajeshree Pohokar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267250" y="1602675"/>
            <a:ext cx="41124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Case Study Statement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Implementation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Flow of Web Development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Features 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on E-Commerce Website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06425" y="1017800"/>
            <a:ext cx="50889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1.Create a web api in DOT 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2.Create database in Sql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3.Create web app in angular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1.User can register and login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2.He can purchase product through COD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3.User can see the product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Section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1.Admin can login and add categories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2.can see all orders placed by the customer and customer details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3.admin can add products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55" y="2309388"/>
            <a:ext cx="195219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775" y="560938"/>
            <a:ext cx="1748451" cy="17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 rotWithShape="1">
          <a:blip r:embed="rId5">
            <a:alphaModFix/>
          </a:blip>
          <a:srcRect l="23777" r="19340"/>
          <a:stretch/>
        </p:blipFill>
        <p:spPr>
          <a:xfrm>
            <a:off x="6472850" y="2245625"/>
            <a:ext cx="2671149" cy="234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17"/>
          <p:cNvCxnSpPr>
            <a:endCxn id="304" idx="1"/>
          </p:cNvCxnSpPr>
          <p:nvPr/>
        </p:nvCxnSpPr>
        <p:spPr>
          <a:xfrm rot="10800000" flipH="1">
            <a:off x="2348075" y="1435163"/>
            <a:ext cx="1349700" cy="925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7" name="Google Shape;307;p17"/>
          <p:cNvCxnSpPr>
            <a:stCxn id="304" idx="3"/>
          </p:cNvCxnSpPr>
          <p:nvPr/>
        </p:nvCxnSpPr>
        <p:spPr>
          <a:xfrm>
            <a:off x="5446226" y="1435163"/>
            <a:ext cx="1784700" cy="101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8" name="Google Shape;308;p17"/>
          <p:cNvSpPr txBox="1"/>
          <p:nvPr/>
        </p:nvSpPr>
        <p:spPr>
          <a:xfrm>
            <a:off x="0" y="1587275"/>
            <a:ext cx="201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Database: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SQL Server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3851425" y="2447375"/>
            <a:ext cx="187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Back-end: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.Net Web API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7454400" y="1543925"/>
            <a:ext cx="168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Front-end: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Nunito"/>
                <a:ea typeface="Nunito"/>
                <a:cs typeface="Nunito"/>
                <a:sym typeface="Nunito"/>
              </a:rPr>
              <a:t>Angular</a:t>
            </a:r>
            <a:endParaRPr sz="17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649375"/>
            <a:ext cx="73152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E-Commerce Website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1130575" y="2037525"/>
            <a:ext cx="26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484525" y="1316925"/>
            <a:ext cx="8038200" cy="4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 project I have used angular as a front end / client side.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have used C# as a programming language and .NET API as a backend server.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I  have also used Microsoft SQl Server Management Studio to create    Database and Tables.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 Api is an intermediate between frontend side and database.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be Register and Login on the website 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see products in the “My Account” after login 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can also add products to the Cart. 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195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Maven Pro</vt:lpstr>
      <vt:lpstr>Momentum</vt:lpstr>
      <vt:lpstr>Sprint 1  Presentation  </vt:lpstr>
      <vt:lpstr>CONTENT</vt:lpstr>
      <vt:lpstr>Case Study on E-Commerce Website</vt:lpstr>
      <vt:lpstr>Implementation</vt:lpstr>
      <vt:lpstr>PowerPoint Presentation</vt:lpstr>
      <vt:lpstr>PowerPoint Presentation</vt:lpstr>
      <vt:lpstr>Features of E-Commerce Website</vt:lpstr>
      <vt:lpstr> 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Dell</dc:creator>
  <cp:lastModifiedBy>Dell</cp:lastModifiedBy>
  <cp:revision>3</cp:revision>
  <dcterms:modified xsi:type="dcterms:W3CDTF">2022-06-27T19:09:39Z</dcterms:modified>
</cp:coreProperties>
</file>