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Rahman" userId="da3d8fdcfeecf2a4" providerId="LiveId" clId="{6BD70016-B5C8-4FBD-8F04-F15C730635E5}"/>
    <pc:docChg chg="custSel addSld modSld">
      <pc:chgData name="Abdul Rahman" userId="da3d8fdcfeecf2a4" providerId="LiveId" clId="{6BD70016-B5C8-4FBD-8F04-F15C730635E5}" dt="2023-10-15T08:38:48.929" v="27" actId="20577"/>
      <pc:docMkLst>
        <pc:docMk/>
      </pc:docMkLst>
      <pc:sldChg chg="modSp mod">
        <pc:chgData name="Abdul Rahman" userId="da3d8fdcfeecf2a4" providerId="LiveId" clId="{6BD70016-B5C8-4FBD-8F04-F15C730635E5}" dt="2023-10-15T08:38:48.929" v="27" actId="20577"/>
        <pc:sldMkLst>
          <pc:docMk/>
          <pc:sldMk cId="727385699" sldId="256"/>
        </pc:sldMkLst>
        <pc:spChg chg="mod">
          <ac:chgData name="Abdul Rahman" userId="da3d8fdcfeecf2a4" providerId="LiveId" clId="{6BD70016-B5C8-4FBD-8F04-F15C730635E5}" dt="2023-10-15T08:38:48.929" v="27" actId="20577"/>
          <ac:spMkLst>
            <pc:docMk/>
            <pc:sldMk cId="727385699" sldId="256"/>
            <ac:spMk id="4" creationId="{EDFA8170-E0F2-485F-8C41-2F684B3B3353}"/>
          </ac:spMkLst>
        </pc:spChg>
      </pc:sldChg>
      <pc:sldChg chg="addSp delSp modSp mod">
        <pc:chgData name="Abdul Rahman" userId="da3d8fdcfeecf2a4" providerId="LiveId" clId="{6BD70016-B5C8-4FBD-8F04-F15C730635E5}" dt="2023-10-15T08:22:30.946" v="15" actId="20577"/>
        <pc:sldMkLst>
          <pc:docMk/>
          <pc:sldMk cId="3594588088" sldId="257"/>
        </pc:sldMkLst>
        <pc:spChg chg="add del mod">
          <ac:chgData name="Abdul Rahman" userId="da3d8fdcfeecf2a4" providerId="LiveId" clId="{6BD70016-B5C8-4FBD-8F04-F15C730635E5}" dt="2023-10-15T08:22:07.759" v="5" actId="478"/>
          <ac:spMkLst>
            <pc:docMk/>
            <pc:sldMk cId="3594588088" sldId="257"/>
            <ac:spMk id="3" creationId="{8B0B8980-B225-4AF9-85A2-D0D405C5FB01}"/>
          </ac:spMkLst>
        </pc:spChg>
        <pc:graphicFrameChg chg="del mod">
          <ac:chgData name="Abdul Rahman" userId="da3d8fdcfeecf2a4" providerId="LiveId" clId="{6BD70016-B5C8-4FBD-8F04-F15C730635E5}" dt="2023-10-15T08:22:04.922" v="4" actId="478"/>
          <ac:graphicFrameMkLst>
            <pc:docMk/>
            <pc:sldMk cId="3594588088" sldId="257"/>
            <ac:graphicFrameMk id="4" creationId="{3EB84DE8-130A-427A-AFDF-7DF5100B005E}"/>
          </ac:graphicFrameMkLst>
        </pc:graphicFrameChg>
        <pc:graphicFrameChg chg="add mod modGraphic">
          <ac:chgData name="Abdul Rahman" userId="da3d8fdcfeecf2a4" providerId="LiveId" clId="{6BD70016-B5C8-4FBD-8F04-F15C730635E5}" dt="2023-10-15T08:22:30.946" v="15" actId="20577"/>
          <ac:graphicFrameMkLst>
            <pc:docMk/>
            <pc:sldMk cId="3594588088" sldId="257"/>
            <ac:graphicFrameMk id="6" creationId="{AE8580EB-D411-48CB-9CE1-DA4494FDD371}"/>
          </ac:graphicFrameMkLst>
        </pc:graphicFrameChg>
      </pc:sldChg>
      <pc:sldChg chg="modSp add mod">
        <pc:chgData name="Abdul Rahman" userId="da3d8fdcfeecf2a4" providerId="LiveId" clId="{6BD70016-B5C8-4FBD-8F04-F15C730635E5}" dt="2023-10-15T08:19:16.281" v="1" actId="27636"/>
        <pc:sldMkLst>
          <pc:docMk/>
          <pc:sldMk cId="1059348927" sldId="260"/>
        </pc:sldMkLst>
        <pc:spChg chg="mod">
          <ac:chgData name="Abdul Rahman" userId="da3d8fdcfeecf2a4" providerId="LiveId" clId="{6BD70016-B5C8-4FBD-8F04-F15C730635E5}" dt="2023-10-15T08:19:16.281" v="1" actId="27636"/>
          <ac:spMkLst>
            <pc:docMk/>
            <pc:sldMk cId="1059348927" sldId="260"/>
            <ac:spMk id="3" creationId="{6492FEE7-5008-4DA1-892C-91635126B3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E- Commerce 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92FEE7-5008-4DA1-892C-91635126B322}"/>
              </a:ext>
            </a:extLst>
          </p:cNvPr>
          <p:cNvSpPr txBox="1">
            <a:spLocks/>
          </p:cNvSpPr>
          <p:nvPr/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Hello! Instructor Introduction</a:t>
            </a:r>
            <a:endParaRPr 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478B5E0-E5DC-45CE-99DB-CE27D655CB76}"/>
              </a:ext>
            </a:extLst>
          </p:cNvPr>
          <p:cNvSpPr txBox="1">
            <a:spLocks/>
          </p:cNvSpPr>
          <p:nvPr/>
        </p:nvSpPr>
        <p:spPr>
          <a:xfrm>
            <a:off x="455995" y="1922801"/>
            <a:ext cx="9384447" cy="22016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Instructor: </a:t>
            </a:r>
            <a:r>
              <a:rPr lang="en-US" sz="3200" b="1" dirty="0">
                <a:solidFill>
                  <a:schemeClr val="tx1"/>
                </a:solidFill>
              </a:rPr>
              <a:t>Abdul Rahman</a:t>
            </a:r>
          </a:p>
          <a:p>
            <a:pPr lvl="1"/>
            <a:r>
              <a:rPr lang="en-US" dirty="0"/>
              <a:t>			 Data Scientist | Trainer | Black Belt 6</a:t>
            </a:r>
            <a:r>
              <a:rPr lang="el-GR" sz="2400" dirty="0"/>
              <a:t>σ</a:t>
            </a:r>
            <a:endParaRPr lang="en-US" dirty="0"/>
          </a:p>
          <a:p>
            <a:pPr lvl="1"/>
            <a:r>
              <a:rPr lang="en-US" dirty="0"/>
              <a:t>		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3A1216-6212-47E7-A515-FE47BB53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8476083" y="1315889"/>
            <a:ext cx="2987572" cy="1901181"/>
            <a:chOff x="1066800" y="1066800"/>
            <a:chExt cx="3352800" cy="21336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93D6A67-6E8E-4224-A3DA-174C4BAFF6DD}"/>
                </a:ext>
              </a:extLst>
            </p:cNvPr>
            <p:cNvGrpSpPr/>
            <p:nvPr/>
          </p:nvGrpSpPr>
          <p:grpSpPr>
            <a:xfrm>
              <a:off x="1066800" y="1066800"/>
              <a:ext cx="3352800" cy="2133600"/>
              <a:chOff x="762000" y="1066800"/>
              <a:chExt cx="3352800" cy="2133600"/>
            </a:xfrm>
            <a:solidFill>
              <a:srgbClr val="0072C6"/>
            </a:solidFill>
          </p:grpSpPr>
          <p:sp>
            <p:nvSpPr>
              <p:cNvPr id="9" name="Rounded Rectangle 19">
                <a:extLst>
                  <a:ext uri="{FF2B5EF4-FFF2-40B4-BE49-F238E27FC236}">
                    <a16:creationId xmlns:a16="http://schemas.microsoft.com/office/drawing/2014/main" id="{83D68593-64C7-48FC-BB81-06DF1FCEEF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0" y="1066800"/>
                <a:ext cx="3352800" cy="2133600"/>
              </a:xfrm>
              <a:prstGeom prst="roundRect">
                <a:avLst/>
              </a:prstGeom>
              <a:solidFill>
                <a:srgbClr val="00188F"/>
              </a:solidFill>
              <a:ln>
                <a:solidFill>
                  <a:srgbClr val="0018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15593A-2C86-4138-94EC-A321350452B1}"/>
                  </a:ext>
                </a:extLst>
              </p:cNvPr>
              <p:cNvSpPr/>
              <p:nvPr/>
            </p:nvSpPr>
            <p:spPr>
              <a:xfrm>
                <a:off x="762000" y="1676400"/>
                <a:ext cx="3352800" cy="1219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052BA82-AE98-42E7-A99C-17F09617F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6" y="1161615"/>
              <a:ext cx="18383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554897" y="5199738"/>
            <a:ext cx="1447958" cy="1179293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3465640" y="5238127"/>
            <a:ext cx="1392281" cy="119285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472363" y="5238127"/>
            <a:ext cx="1237569" cy="114387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8314239" y="5238127"/>
            <a:ext cx="1231514" cy="11438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9857137" y="5224815"/>
            <a:ext cx="1479564" cy="10308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28" y="5224815"/>
            <a:ext cx="1225056" cy="11884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7239" y="5199737"/>
            <a:ext cx="1441094" cy="12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4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E8580EB-D411-48CB-9CE1-DA4494FDD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840346"/>
              </p:ext>
            </p:extLst>
          </p:nvPr>
        </p:nvGraphicFramePr>
        <p:xfrm>
          <a:off x="1597957" y="1515035"/>
          <a:ext cx="7083040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15</a:t>
                      </a:r>
                      <a:r>
                        <a:rPr lang="en-IN" b="1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 OCT </a:t>
                      </a: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OCT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OCT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KPI’s using Power BI-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NOV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NOV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Olist Store Analysis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Total 9 files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Zip Folder Size: 45 MB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485438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305341"/>
            <a:ext cx="11232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F6C80-2B43-AC3E-3571-A2668906537A}"/>
              </a:ext>
            </a:extLst>
          </p:cNvPr>
          <p:cNvSpPr txBox="1"/>
          <p:nvPr/>
        </p:nvSpPr>
        <p:spPr>
          <a:xfrm>
            <a:off x="681318" y="1074508"/>
            <a:ext cx="1021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FontTx/>
              <a:buAutoNum type="arabicParenR"/>
            </a:pPr>
            <a:r>
              <a:rPr lang="en-IN" dirty="0">
                <a:latin typeface="+mj-lt"/>
              </a:rPr>
              <a:t>Weekday Vs Weekend (order_purchase_timestamp) Payment Statistics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Number of Orders with review score 5 and payment type as credit card.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number of days taken for order_delivered_customer_date for pet_shop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price and payment values from customers of sao paulo city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Relationship between shipping days (order_delivered_customer_date - order_purchase_timestamp) Vs review scores.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181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Abdul Rahman</cp:lastModifiedBy>
  <cp:revision>77</cp:revision>
  <dcterms:created xsi:type="dcterms:W3CDTF">2022-01-08T11:53:28Z</dcterms:created>
  <dcterms:modified xsi:type="dcterms:W3CDTF">2023-10-15T09:10:14Z</dcterms:modified>
</cp:coreProperties>
</file>