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72" r:id="rId5"/>
    <p:sldId id="2711" r:id="rId6"/>
    <p:sldId id="2712" r:id="rId7"/>
    <p:sldId id="2713" r:id="rId8"/>
    <p:sldId id="2714" r:id="rId9"/>
    <p:sldId id="2715" r:id="rId10"/>
    <p:sldId id="27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70" d="100"/>
          <a:sy n="70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EB22-5FA2-52B9-F535-F5344A6A3528}"/>
              </a:ext>
            </a:extLst>
          </p:cNvPr>
          <p:cNvSpPr txBox="1"/>
          <p:nvPr/>
        </p:nvSpPr>
        <p:spPr>
          <a:xfrm>
            <a:off x="669471" y="2276931"/>
            <a:ext cx="10853057" cy="397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315"/>
              </a:spcBef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Project Work Break Down Structure</a:t>
            </a:r>
            <a:br>
              <a:rPr lang="en-IN" sz="1800" dirty="0">
                <a:solidFill>
                  <a:srgbClr val="FFB9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1315"/>
              </a:spcBef>
            </a:pPr>
            <a:r>
              <a:rPr lang="en-IN" sz="2000" b="1" dirty="0">
                <a:solidFill>
                  <a:srgbClr val="EA731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ANALYSIS</a:t>
            </a:r>
            <a:br>
              <a:rPr lang="en-IN" sz="1800" dirty="0">
                <a:solidFill>
                  <a:srgbClr val="3CA5D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Absence of insights for the relationship between student's economic background, academic Performance, Competence &amp; expected salary.</a:t>
            </a:r>
          </a:p>
          <a:p>
            <a:pPr algn="ctr">
              <a:lnSpc>
                <a:spcPct val="120000"/>
              </a:lnSpc>
              <a:spcBef>
                <a:spcPts val="1315"/>
              </a:spcBef>
            </a:pPr>
            <a:r>
              <a:rPr lang="en-IN" sz="1800" dirty="0">
                <a:solidFill>
                  <a:srgbClr val="3CA5D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By:</a:t>
            </a:r>
          </a:p>
          <a:p>
            <a:pPr algn="ctr">
              <a:lnSpc>
                <a:spcPct val="120000"/>
              </a:lnSpc>
              <a:spcBef>
                <a:spcPts val="1315"/>
              </a:spcBef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Puram Raja Venkata Shandilya </a:t>
            </a:r>
          </a:p>
          <a:p>
            <a:pPr algn="ctr">
              <a:lnSpc>
                <a:spcPct val="120000"/>
              </a:lnSpc>
              <a:spcBef>
                <a:spcPts val="1315"/>
              </a:spcBef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EED78-2482-DB2D-59C4-A72C3EFEF3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15677" r="1873" b="19299"/>
          <a:stretch/>
        </p:blipFill>
        <p:spPr bwMode="auto">
          <a:xfrm>
            <a:off x="3728357" y="240598"/>
            <a:ext cx="4191000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9E1E1-4697-BB1D-9D60-54D5E4C1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71" r="79537" b="27019"/>
          <a:stretch/>
        </p:blipFill>
        <p:spPr>
          <a:xfrm>
            <a:off x="229214" y="-323850"/>
            <a:ext cx="2306543" cy="2011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3F09-FC7A-1D9F-B648-59AF4CB86C48}"/>
              </a:ext>
            </a:extLst>
          </p:cNvPr>
          <p:cNvSpPr txBox="1"/>
          <p:nvPr/>
        </p:nvSpPr>
        <p:spPr>
          <a:xfrm>
            <a:off x="1382486" y="1556660"/>
            <a:ext cx="9274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The goal of the project was to collect, clean, and </a:t>
            </a:r>
            <a:r>
              <a:rPr lang="en-IN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analyze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large datasets to generate insights for business decision-making, while creating automated reporting processes.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Key Contributions</a:t>
            </a:r>
            <a:r>
              <a:rPr lang="en-IN" sz="180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Data Collection and Cleaning</a:t>
            </a: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Handled large datasets, cleaned and pre-processed data using Python to remove inconsistencies and fill missing values.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Exploratory Data Analysis (EDA)</a:t>
            </a: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Performed in-depth EDA to identify trends and patterns, ensuring actionable insights.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Dashboard Creation</a:t>
            </a: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Developed interactive dashboards using Power BI to visualize key performance indicators (KPIs).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Automation</a:t>
            </a: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Automated the generation of reports to streamline the analysis process and improve efficiency.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lnSpc>
                <a:spcPct val="150000"/>
              </a:lnSpc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Tools Used</a:t>
            </a: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Python, Power BI, Excel.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90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632975-B13D-F55F-6021-06B32506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83" r="60375"/>
          <a:stretch/>
        </p:blipFill>
        <p:spPr>
          <a:xfrm>
            <a:off x="348341" y="-476463"/>
            <a:ext cx="2569029" cy="3235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20CD5-1667-B661-1ED7-A8984BBD27CE}"/>
              </a:ext>
            </a:extLst>
          </p:cNvPr>
          <p:cNvSpPr txBox="1"/>
          <p:nvPr/>
        </p:nvSpPr>
        <p:spPr>
          <a:xfrm>
            <a:off x="1426028" y="2405742"/>
            <a:ext cx="9339943" cy="183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Clean and preprocess data from multiple sources.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Perform exploratory data analysis (EDA) to derive meaningful insights.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Create an automated dashboard for real-time reporting.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The project successfully met these objectives, and the automated reporting system provided the stakeholders with improved data accessibility.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5331C-80CD-98BA-B647-9ABB621D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59" t="25403" r="39160" b="24947"/>
          <a:stretch/>
        </p:blipFill>
        <p:spPr>
          <a:xfrm>
            <a:off x="522514" y="272143"/>
            <a:ext cx="2536371" cy="1695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03B74-7D92-6A75-8159-38CA0B543E89}"/>
              </a:ext>
            </a:extLst>
          </p:cNvPr>
          <p:cNvSpPr txBox="1"/>
          <p:nvPr/>
        </p:nvSpPr>
        <p:spPr>
          <a:xfrm>
            <a:off x="947057" y="2242457"/>
            <a:ext cx="10406743" cy="385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457200">
              <a:lnSpc>
                <a:spcPct val="115000"/>
              </a:lnSpc>
            </a:pP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structured approach was taken to solve the problem: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355" indent="457200">
              <a:lnSpc>
                <a:spcPct val="115000"/>
              </a:lnSpc>
            </a:pP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Collection: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Gathered data from internal sources and ensured proper formatting for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Cleaning: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Applied data cleaning techniques using Python to handle missing data and standardize formats.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Exploratory Data Analysis: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Used Python and Power BI for trend analysis, ensuring data accuracy.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Dashboard Creation: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Created automated dashboards to visually display key metrics for stakeholders.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3355" indent="457200">
              <a:lnSpc>
                <a:spcPct val="115000"/>
              </a:lnSpc>
            </a:pPr>
            <a:r>
              <a:rPr lang="en-IN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44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83C7CD-BB5F-91FE-DEE4-B8A60BF2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447" t="26770" r="18563" b="24491"/>
          <a:stretch/>
        </p:blipFill>
        <p:spPr>
          <a:xfrm>
            <a:off x="446314" y="315686"/>
            <a:ext cx="2481943" cy="1870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A164B-8B21-A7A3-ED98-BD0B437EEA4A}"/>
              </a:ext>
            </a:extLst>
          </p:cNvPr>
          <p:cNvSpPr txBox="1"/>
          <p:nvPr/>
        </p:nvSpPr>
        <p:spPr>
          <a:xfrm>
            <a:off x="936171" y="2022598"/>
            <a:ext cx="10254343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Activities:</a:t>
            </a:r>
          </a:p>
          <a:p>
            <a:endParaRPr lang="en-US" b="1" dirty="0"/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Requirement Gathering: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Conducted meetings with stakeholders to gather project requirements.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Preparation: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Cleaned and processed the data to ensure it's ready for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Analysis: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Performed EDA to derive meaningful insights from the 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Dashboard Development: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Created an interactive dashboard in Power BI for real-time reporting.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b="1" dirty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Deliverables:</a:t>
            </a:r>
          </a:p>
          <a:p>
            <a:pPr lvl="0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IN" b="1" dirty="0"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PowerBi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Dashboard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Video .mp4 formats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Other </a:t>
            </a:r>
            <a:r>
              <a:rPr lang="en-IN" b="1" dirty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related documents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56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4EBD8-9B5E-19B1-A694-F499E79F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88" t="24948" b="24492"/>
          <a:stretch/>
        </p:blipFill>
        <p:spPr>
          <a:xfrm>
            <a:off x="370114" y="158606"/>
            <a:ext cx="2144486" cy="163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7FD2E-4858-BDF9-1466-C2A9CC33319E}"/>
              </a:ext>
            </a:extLst>
          </p:cNvPr>
          <p:cNvSpPr txBox="1"/>
          <p:nvPr/>
        </p:nvSpPr>
        <p:spPr>
          <a:xfrm>
            <a:off x="1338943" y="1643743"/>
            <a:ext cx="10080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Project Planning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Define scope, identify stakeholders, and assess risks.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Requirements Gathering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Conduct meetings, document functional and non-functional requirements.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Create wireframes and develop a data model for integration.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Set up the environment, implement data integration, develop visualizations, and build the user interface.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Conduct unit, integration, and user acceptance testing.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Deployment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Prepare the production environment and launch the dashboard.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Training and Documentation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Create user guides and conduct training sessions.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Maintenance and Support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Establish a support plan and monitor for updates.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Optional Enhancements: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Incorporate predictive analytics and expand data 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687</Words>
  <Application>Microsoft Office PowerPoint</Application>
  <PresentationFormat>Widescreen</PresentationFormat>
  <Paragraphs>96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gordita</vt:lpstr>
      <vt:lpstr>inherit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 V Shandilya Puram</cp:lastModifiedBy>
  <cp:revision>223</cp:revision>
  <dcterms:created xsi:type="dcterms:W3CDTF">2023-07-15T03:43:48Z</dcterms:created>
  <dcterms:modified xsi:type="dcterms:W3CDTF">2024-10-10T08:15:37Z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