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7" r:id="rId3"/>
    <p:sldId id="272" r:id="rId4"/>
    <p:sldId id="270" r:id="rId5"/>
    <p:sldId id="271" r:id="rId6"/>
  </p:sldIdLst>
  <p:sldSz cx="9144000" cy="5143500" type="screen16x9"/>
  <p:notesSz cx="6858000" cy="9144000"/>
  <p:embeddedFontLst>
    <p:embeddedFont>
      <p:font typeface="Shadows Into Light" panose="020B0604020202020204" charset="0"/>
      <p:regular r:id="rId8"/>
    </p:embeddedFont>
    <p:embeddedFont>
      <p:font typeface="Varela Round" panose="020B0604020202020204" charset="-79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C69EA5-5FDD-477E-9FE3-2EE3F51E9FB1}">
  <a:tblStyle styleId="{B8C69EA5-5FDD-477E-9FE3-2EE3F51E9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AE8494-852A-4482-8052-CBB3C136AD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Google Shape;34;p6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1630650" y="1805810"/>
            <a:ext cx="5882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SYSTEM</a:t>
            </a:r>
            <a:endParaRPr dirty="0"/>
          </a:p>
        </p:txBody>
      </p:sp>
      <p:sp>
        <p:nvSpPr>
          <p:cNvPr id="60" name="Google Shape;60;p11"/>
          <p:cNvSpPr/>
          <p:nvPr/>
        </p:nvSpPr>
        <p:spPr>
          <a:xfrm>
            <a:off x="2995312" y="3725354"/>
            <a:ext cx="3153375" cy="25875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Google Shape;61;p11"/>
          <p:cNvSpPr/>
          <p:nvPr/>
        </p:nvSpPr>
        <p:spPr>
          <a:xfrm>
            <a:off x="2970987" y="3751229"/>
            <a:ext cx="3177700" cy="31069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1027949" y="524764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The project – Open Data For Sport Governance">
            <a:extLst>
              <a:ext uri="{FF2B5EF4-FFF2-40B4-BE49-F238E27FC236}">
                <a16:creationId xmlns:a16="http://schemas.microsoft.com/office/drawing/2014/main" id="{E41C24BB-1888-4273-BA90-952E7014D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6" y="1364803"/>
            <a:ext cx="4042869" cy="304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EE052A48-5F4A-4D51-87BC-E4D9630A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076" y="1207564"/>
            <a:ext cx="4558117" cy="3191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8BA58C-E09F-4D6A-8504-068D4DED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AB380-7D9E-44D8-B211-E0E7DAAA56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2050" name="Picture 2" descr="Plan Ahead Clipart - Full Size Clipart (#2174573) - PinClipart">
            <a:extLst>
              <a:ext uri="{FF2B5EF4-FFF2-40B4-BE49-F238E27FC236}">
                <a16:creationId xmlns:a16="http://schemas.microsoft.com/office/drawing/2014/main" id="{71ED05E9-B95A-4F25-BB00-568BAEAF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52" y="1261176"/>
            <a:ext cx="1733865" cy="16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, guitar&#10;&#10;Description automatically generated">
            <a:extLst>
              <a:ext uri="{FF2B5EF4-FFF2-40B4-BE49-F238E27FC236}">
                <a16:creationId xmlns:a16="http://schemas.microsoft.com/office/drawing/2014/main" id="{6E2EF973-021C-4CAD-BEE7-83FC6B735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98" y="2183450"/>
            <a:ext cx="2512161" cy="2360944"/>
          </a:xfrm>
          <a:prstGeom prst="rect">
            <a:avLst/>
          </a:prstGeom>
        </p:spPr>
      </p:pic>
      <p:pic>
        <p:nvPicPr>
          <p:cNvPr id="11" name="Picture 10" descr="A group of people holding hands&#10;&#10;Description automatically generated with low confidence">
            <a:extLst>
              <a:ext uri="{FF2B5EF4-FFF2-40B4-BE49-F238E27FC236}">
                <a16:creationId xmlns:a16="http://schemas.microsoft.com/office/drawing/2014/main" id="{3D504D81-C0B9-43F6-9D93-2133469A8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809" y="1261176"/>
            <a:ext cx="2515879" cy="18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 idx="4294967295"/>
          </p:nvPr>
        </p:nvSpPr>
        <p:spPr>
          <a:xfrm>
            <a:off x="1373912" y="1688166"/>
            <a:ext cx="6241800" cy="115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DEMONSTRATION</a:t>
            </a:r>
            <a:endParaRPr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2161350" y="1604569"/>
            <a:ext cx="4829425" cy="1286438"/>
          </a:xfrm>
          <a:custGeom>
            <a:avLst/>
            <a:gdLst/>
            <a:ahLst/>
            <a:cxnLst/>
            <a:rect l="l" t="t" r="r" b="b"/>
            <a:pathLst>
              <a:path w="193177" h="68610" extrusionOk="0">
                <a:moveTo>
                  <a:pt x="0" y="9488"/>
                </a:moveTo>
                <a:cubicBezTo>
                  <a:pt x="1258" y="19869"/>
                  <a:pt x="3068" y="30192"/>
                  <a:pt x="3891" y="40616"/>
                </a:cubicBezTo>
                <a:cubicBezTo>
                  <a:pt x="4487" y="48159"/>
                  <a:pt x="182" y="56547"/>
                  <a:pt x="3567" y="63314"/>
                </a:cubicBezTo>
                <a:cubicBezTo>
                  <a:pt x="4874" y="65926"/>
                  <a:pt x="9402" y="63638"/>
                  <a:pt x="12322" y="63638"/>
                </a:cubicBezTo>
                <a:cubicBezTo>
                  <a:pt x="21833" y="63638"/>
                  <a:pt x="31346" y="63485"/>
                  <a:pt x="40856" y="63638"/>
                </a:cubicBezTo>
                <a:cubicBezTo>
                  <a:pt x="63900" y="64009"/>
                  <a:pt x="86876" y="66657"/>
                  <a:pt x="109922" y="66881"/>
                </a:cubicBezTo>
                <a:cubicBezTo>
                  <a:pt x="127332" y="67050"/>
                  <a:pt x="144724" y="68044"/>
                  <a:pt x="162128" y="68502"/>
                </a:cubicBezTo>
                <a:cubicBezTo>
                  <a:pt x="170351" y="68718"/>
                  <a:pt x="178584" y="67998"/>
                  <a:pt x="186771" y="67205"/>
                </a:cubicBezTo>
                <a:cubicBezTo>
                  <a:pt x="188311" y="67056"/>
                  <a:pt x="191162" y="67772"/>
                  <a:pt x="191311" y="66232"/>
                </a:cubicBezTo>
                <a:cubicBezTo>
                  <a:pt x="192717" y="51707"/>
                  <a:pt x="189692" y="37019"/>
                  <a:pt x="190662" y="22458"/>
                </a:cubicBezTo>
                <a:cubicBezTo>
                  <a:pt x="191115" y="15664"/>
                  <a:pt x="196037" y="6211"/>
                  <a:pt x="190662" y="2030"/>
                </a:cubicBezTo>
                <a:cubicBezTo>
                  <a:pt x="185541" y="-1954"/>
                  <a:pt x="177696" y="1381"/>
                  <a:pt x="171207" y="1381"/>
                </a:cubicBezTo>
                <a:cubicBezTo>
                  <a:pt x="155624" y="1381"/>
                  <a:pt x="140081" y="2960"/>
                  <a:pt x="124514" y="3651"/>
                </a:cubicBezTo>
                <a:cubicBezTo>
                  <a:pt x="83458" y="5474"/>
                  <a:pt x="42393" y="7866"/>
                  <a:pt x="1297" y="7866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5"/>
          <p:cNvSpPr/>
          <p:nvPr/>
        </p:nvSpPr>
        <p:spPr>
          <a:xfrm>
            <a:off x="2088200" y="1604569"/>
            <a:ext cx="4894450" cy="1326994"/>
          </a:xfrm>
          <a:custGeom>
            <a:avLst/>
            <a:gdLst/>
            <a:ahLst/>
            <a:cxnLst/>
            <a:rect l="l" t="t" r="r" b="b"/>
            <a:pathLst>
              <a:path w="195778" h="70773" extrusionOk="0">
                <a:moveTo>
                  <a:pt x="2270" y="3507"/>
                </a:moveTo>
                <a:cubicBezTo>
                  <a:pt x="4760" y="17456"/>
                  <a:pt x="5300" y="31885"/>
                  <a:pt x="3891" y="45984"/>
                </a:cubicBezTo>
                <a:cubicBezTo>
                  <a:pt x="3385" y="51043"/>
                  <a:pt x="3634" y="56154"/>
                  <a:pt x="3243" y="61224"/>
                </a:cubicBezTo>
                <a:cubicBezTo>
                  <a:pt x="3118" y="62844"/>
                  <a:pt x="1635" y="65090"/>
                  <a:pt x="2918" y="66088"/>
                </a:cubicBezTo>
                <a:cubicBezTo>
                  <a:pt x="6851" y="69147"/>
                  <a:pt x="12877" y="66553"/>
                  <a:pt x="17834" y="67061"/>
                </a:cubicBezTo>
                <a:cubicBezTo>
                  <a:pt x="22382" y="67527"/>
                  <a:pt x="26883" y="68542"/>
                  <a:pt x="31453" y="68682"/>
                </a:cubicBezTo>
                <a:cubicBezTo>
                  <a:pt x="56843" y="69463"/>
                  <a:pt x="82251" y="69655"/>
                  <a:pt x="107653" y="69655"/>
                </a:cubicBezTo>
                <a:cubicBezTo>
                  <a:pt x="127324" y="69655"/>
                  <a:pt x="146996" y="69655"/>
                  <a:pt x="166667" y="69655"/>
                </a:cubicBezTo>
                <a:cubicBezTo>
                  <a:pt x="175872" y="69655"/>
                  <a:pt x="192100" y="74141"/>
                  <a:pt x="193905" y="65115"/>
                </a:cubicBezTo>
                <a:cubicBezTo>
                  <a:pt x="196535" y="51962"/>
                  <a:pt x="195526" y="38321"/>
                  <a:pt x="195526" y="24908"/>
                </a:cubicBezTo>
                <a:cubicBezTo>
                  <a:pt x="195526" y="19055"/>
                  <a:pt x="194229" y="13251"/>
                  <a:pt x="194229" y="7398"/>
                </a:cubicBezTo>
                <a:cubicBezTo>
                  <a:pt x="194229" y="5105"/>
                  <a:pt x="195533" y="856"/>
                  <a:pt x="193256" y="588"/>
                </a:cubicBezTo>
                <a:cubicBezTo>
                  <a:pt x="171487" y="-1973"/>
                  <a:pt x="149636" y="5100"/>
                  <a:pt x="127757" y="6425"/>
                </a:cubicBezTo>
                <a:cubicBezTo>
                  <a:pt x="85244" y="8999"/>
                  <a:pt x="42525" y="6003"/>
                  <a:pt x="0" y="8371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Google Shape;290;p33">
            <a:extLst>
              <a:ext uri="{FF2B5EF4-FFF2-40B4-BE49-F238E27FC236}">
                <a16:creationId xmlns:a16="http://schemas.microsoft.com/office/drawing/2014/main" id="{FF66F5E3-FD27-44AF-8236-22076ACB9D21}"/>
              </a:ext>
            </a:extLst>
          </p:cNvPr>
          <p:cNvSpPr/>
          <p:nvPr/>
        </p:nvSpPr>
        <p:spPr>
          <a:xfrm>
            <a:off x="2673823" y="2692159"/>
            <a:ext cx="4066478" cy="1201924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E2F70-7B25-453C-B038-31637E2C6C8F}"/>
              </a:ext>
            </a:extLst>
          </p:cNvPr>
          <p:cNvSpPr txBox="1"/>
          <p:nvPr/>
        </p:nvSpPr>
        <p:spPr>
          <a:xfrm>
            <a:off x="2453268" y="300073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Varela Round"/>
                <a:cs typeface="Varela Round"/>
                <a:sym typeface="Varela Round"/>
              </a:rPr>
              <a:t>Any questions?</a:t>
            </a:r>
          </a:p>
        </p:txBody>
      </p:sp>
      <p:cxnSp>
        <p:nvCxnSpPr>
          <p:cNvPr id="16" name="Google Shape;292;p33">
            <a:extLst>
              <a:ext uri="{FF2B5EF4-FFF2-40B4-BE49-F238E27FC236}">
                <a16:creationId xmlns:a16="http://schemas.microsoft.com/office/drawing/2014/main" id="{CA6B6EBE-AFDD-4661-97C5-052F91D28E86}"/>
              </a:ext>
            </a:extLst>
          </p:cNvPr>
          <p:cNvCxnSpPr>
            <a:cxnSpLocks/>
          </p:cNvCxnSpPr>
          <p:nvPr/>
        </p:nvCxnSpPr>
        <p:spPr>
          <a:xfrm>
            <a:off x="2807049" y="2686485"/>
            <a:ext cx="722595" cy="28325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7" name="Google Shape;292;p33">
            <a:extLst>
              <a:ext uri="{FF2B5EF4-FFF2-40B4-BE49-F238E27FC236}">
                <a16:creationId xmlns:a16="http://schemas.microsoft.com/office/drawing/2014/main" id="{388F6F0F-3CEB-434F-ADDF-4793C4654AC3}"/>
              </a:ext>
            </a:extLst>
          </p:cNvPr>
          <p:cNvCxnSpPr>
            <a:cxnSpLocks/>
          </p:cNvCxnSpPr>
          <p:nvPr/>
        </p:nvCxnSpPr>
        <p:spPr>
          <a:xfrm flipV="1">
            <a:off x="2886942" y="3575701"/>
            <a:ext cx="562808" cy="388023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" name="Google Shape;292;p33">
            <a:extLst>
              <a:ext uri="{FF2B5EF4-FFF2-40B4-BE49-F238E27FC236}">
                <a16:creationId xmlns:a16="http://schemas.microsoft.com/office/drawing/2014/main" id="{FE99D988-0077-4472-AFC7-BAAF6AD2D824}"/>
              </a:ext>
            </a:extLst>
          </p:cNvPr>
          <p:cNvCxnSpPr>
            <a:cxnSpLocks/>
          </p:cNvCxnSpPr>
          <p:nvPr/>
        </p:nvCxnSpPr>
        <p:spPr>
          <a:xfrm flipH="1">
            <a:off x="6344670" y="2769318"/>
            <a:ext cx="462539" cy="345933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1" name="Google Shape;292;p33">
            <a:extLst>
              <a:ext uri="{FF2B5EF4-FFF2-40B4-BE49-F238E27FC236}">
                <a16:creationId xmlns:a16="http://schemas.microsoft.com/office/drawing/2014/main" id="{254C284F-D9FD-438B-8E76-185C5D921AF6}"/>
              </a:ext>
            </a:extLst>
          </p:cNvPr>
          <p:cNvCxnSpPr>
            <a:cxnSpLocks/>
          </p:cNvCxnSpPr>
          <p:nvPr/>
        </p:nvCxnSpPr>
        <p:spPr>
          <a:xfrm flipH="1" flipV="1">
            <a:off x="6091035" y="3575701"/>
            <a:ext cx="649266" cy="559893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B2E88E-46F1-4A00-9F3A-73EE88451051}"/>
              </a:ext>
            </a:extLst>
          </p:cNvPr>
          <p:cNvSpPr txBox="1"/>
          <p:nvPr/>
        </p:nvSpPr>
        <p:spPr>
          <a:xfrm>
            <a:off x="2336426" y="117758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Varela Round"/>
                <a:cs typeface="Varela Round"/>
                <a:sym typeface="Shadows Into Light"/>
              </a:rPr>
              <a:t>Thank you for the attention!</a:t>
            </a:r>
            <a:endParaRPr lang="en-US" sz="3600" b="1" dirty="0">
              <a:solidFill>
                <a:schemeClr val="accent3">
                  <a:lumMod val="20000"/>
                  <a:lumOff val="80000"/>
                </a:schemeClr>
              </a:solidFill>
              <a:latin typeface="Varela Round"/>
              <a:cs typeface="Varela Round"/>
              <a:sym typeface="Shadows In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10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Varela Round</vt:lpstr>
      <vt:lpstr>Shadows Into Light</vt:lpstr>
      <vt:lpstr>Arial</vt:lpstr>
      <vt:lpstr>Trinculo template</vt:lpstr>
      <vt:lpstr>PROJECT  MANAGEMENT SYSTEM</vt:lpstr>
      <vt:lpstr>Introduction</vt:lpstr>
      <vt:lpstr>Realization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MANAGEMENT SYSTEM</dc:title>
  <dc:creator>User</dc:creator>
  <cp:lastModifiedBy>Радина Величкова</cp:lastModifiedBy>
  <cp:revision>2</cp:revision>
  <dcterms:modified xsi:type="dcterms:W3CDTF">2021-07-14T21:01:46Z</dcterms:modified>
</cp:coreProperties>
</file>