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55F1A-F307-4FF7-AE6A-4687D893BF85}" v="1112" dt="2020-11-02T22:30:03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11/2/2020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04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0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1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11/2/2020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47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273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2329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9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101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1" name="Rectangle 103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9678368" cy="3135379"/>
          </a:xfrm>
        </p:spPr>
        <p:txBody>
          <a:bodyPr>
            <a:normAutofit/>
          </a:bodyPr>
          <a:lstStyle/>
          <a:p>
            <a:r>
              <a:rPr lang="en-US" sz="6600"/>
              <a:t>TEAM RYMSS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33" y="4817251"/>
            <a:ext cx="9678367" cy="6880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i="1">
                <a:latin typeface="Arial"/>
                <a:cs typeface="Arial"/>
              </a:rPr>
              <a:t>Project for operations with mathematical sets</a:t>
            </a:r>
          </a:p>
        </p:txBody>
      </p:sp>
      <p:sp>
        <p:nvSpPr>
          <p:cNvPr id="103" name="Rectangle 105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C8CEDE9-1B33-4298-8DA4-38F19014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4FA4E7-C8AB-4B38-B8AE-9CEDA5E80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AB5948-F366-430D-B873-85D36D0D6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98ED18-7A09-4457-B2E8-97FC58C07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6F696A5-AA9D-41CF-B72A-26B947CB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6FF393C-5A4B-4E6A-BC16-2C4AE4FB3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2422F0C-5A77-432B-997D-52FCDD391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36823EB-3546-45AF-AE0E-287ED717F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9CC718B-C6AD-4C4A-8301-B9BC3D6F9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481A0DB-B410-43B2-B013-1A272607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335" y="863082"/>
            <a:ext cx="2618647" cy="2618647"/>
          </a:xfrm>
          <a:prstGeom prst="rect">
            <a:avLst/>
          </a:prstGeom>
        </p:spPr>
      </p:pic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2EE88169-87EC-4D69-9B24-46D2E1279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45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248D33A-5179-4BF9-A69F-E8B7CC46A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12708"/>
            <a:ext cx="12192000" cy="2645291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F25EB6-23D8-4A6A-A5DE-C29F9F301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484914"/>
            <a:ext cx="11281609" cy="191588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07C5B2D-A0F0-4092-BC00-27632F18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637314"/>
            <a:ext cx="10954512" cy="159872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2125-82C4-4C55-B814-E79894EF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85" y="5019305"/>
            <a:ext cx="10603150" cy="831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Our team</a:t>
            </a:r>
          </a:p>
        </p:txBody>
      </p:sp>
      <p:pic>
        <p:nvPicPr>
          <p:cNvPr id="9" name="Picture 9" descr="A person wearing a blue shirt&#10;&#10;Description automatically generated">
            <a:extLst>
              <a:ext uri="{FF2B5EF4-FFF2-40B4-BE49-F238E27FC236}">
                <a16:creationId xmlns:a16="http://schemas.microsoft.com/office/drawing/2014/main" id="{A807CFAF-3A39-478E-ABBB-197DA8AB5A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10" b="-362"/>
          <a:stretch/>
        </p:blipFill>
        <p:spPr>
          <a:xfrm>
            <a:off x="9593283" y="745965"/>
            <a:ext cx="2600277" cy="2743615"/>
          </a:xfrm>
          <a:prstGeom prst="rect">
            <a:avLst/>
          </a:prstGeom>
        </p:spPr>
      </p:pic>
      <p:pic>
        <p:nvPicPr>
          <p:cNvPr id="4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91D00C8-E23E-4DE1-9BB8-6A906A4D6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671" y="874318"/>
            <a:ext cx="2774304" cy="2615967"/>
          </a:xfrm>
          <a:prstGeom prst="rect">
            <a:avLst/>
          </a:prstGeom>
        </p:spPr>
      </p:pic>
      <p:pic>
        <p:nvPicPr>
          <p:cNvPr id="5" name="Picture 5" descr="A person in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1AF27D31-6924-474B-B0BB-FAD7B0A92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172" y="863082"/>
            <a:ext cx="2618647" cy="2618647"/>
          </a:xfrm>
          <a:prstGeom prst="rect">
            <a:avLst/>
          </a:prstGeom>
        </p:spPr>
      </p:pic>
      <p:pic>
        <p:nvPicPr>
          <p:cNvPr id="6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25D63E9-78DA-4A75-AB78-A14605388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1" y="874318"/>
            <a:ext cx="2615966" cy="2615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AD8ED6-6F04-4B33-BF53-7B57C021559D}"/>
              </a:ext>
            </a:extLst>
          </p:cNvPr>
          <p:cNvSpPr txBox="1"/>
          <p:nvPr/>
        </p:nvSpPr>
        <p:spPr>
          <a:xfrm>
            <a:off x="-5935" y="3487386"/>
            <a:ext cx="254527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Arial"/>
                <a:cs typeface="Arial"/>
              </a:rPr>
              <a:t>Stefan Ganchev X</a:t>
            </a:r>
            <a:r>
              <a:rPr lang="en-US" sz="1600" i="1" baseline="30000">
                <a:latin typeface="Arial"/>
                <a:cs typeface="Arial"/>
              </a:rPr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F1C921-B89E-4490-B5DF-5B40CC2F3BB9}"/>
              </a:ext>
            </a:extLst>
          </p:cNvPr>
          <p:cNvSpPr txBox="1"/>
          <p:nvPr/>
        </p:nvSpPr>
        <p:spPr>
          <a:xfrm>
            <a:off x="9989128" y="3487386"/>
            <a:ext cx="2129641" cy="3385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Arial"/>
                <a:cs typeface="Arial"/>
              </a:rPr>
              <a:t>Stanislav Todorov X</a:t>
            </a:r>
            <a:r>
              <a:rPr lang="en-US" sz="1600" i="1" baseline="30000">
                <a:latin typeface="Arial"/>
                <a:cs typeface="Arial"/>
              </a:rPr>
              <a:t>B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47F79-4DB0-4D19-866E-C71BCED4702A}"/>
              </a:ext>
            </a:extLst>
          </p:cNvPr>
          <p:cNvSpPr txBox="1"/>
          <p:nvPr/>
        </p:nvSpPr>
        <p:spPr>
          <a:xfrm>
            <a:off x="2551586" y="3481820"/>
            <a:ext cx="2426525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Arial"/>
                <a:cs typeface="Arial"/>
              </a:rPr>
              <a:t>Yoana Stoyanova X</a:t>
            </a:r>
            <a:r>
              <a:rPr lang="en-US" sz="1600" i="1" baseline="30000">
                <a:latin typeface="Arial"/>
                <a:cs typeface="Arial"/>
              </a:rPr>
              <a:t>V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BAD0B0-A9AE-4AF2-8534-FE03B292F8BD}"/>
              </a:ext>
            </a:extLst>
          </p:cNvPr>
          <p:cNvSpPr txBox="1"/>
          <p:nvPr/>
        </p:nvSpPr>
        <p:spPr>
          <a:xfrm>
            <a:off x="4976132" y="3481820"/>
            <a:ext cx="2574966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Arial"/>
                <a:cs typeface="Arial"/>
              </a:rPr>
              <a:t>Radina Velichkova </a:t>
            </a:r>
            <a:r>
              <a:rPr lang="en-US" sz="1600" i="1">
                <a:latin typeface="Arial"/>
                <a:ea typeface="+mn-lt"/>
                <a:cs typeface="+mn-lt"/>
              </a:rPr>
              <a:t>X</a:t>
            </a:r>
            <a:r>
              <a:rPr lang="en-US" sz="1600" i="1" baseline="30000">
                <a:latin typeface="Arial"/>
                <a:ea typeface="+mn-lt"/>
                <a:cs typeface="+mn-lt"/>
              </a:rPr>
              <a:t>V</a:t>
            </a:r>
            <a:endParaRPr lang="en-US" sz="1600" i="1">
              <a:latin typeface="Arial"/>
              <a:cs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E997E3-A613-49DB-AAD1-D61A85A33ADF}"/>
              </a:ext>
            </a:extLst>
          </p:cNvPr>
          <p:cNvSpPr txBox="1"/>
          <p:nvPr/>
        </p:nvSpPr>
        <p:spPr>
          <a:xfrm>
            <a:off x="7549118" y="3481819"/>
            <a:ext cx="2446315" cy="33855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Arial"/>
                <a:cs typeface="Arial"/>
              </a:rPr>
              <a:t>Magdalena Omayska </a:t>
            </a:r>
            <a:r>
              <a:rPr lang="en-US" sz="1600" i="1">
                <a:latin typeface="Arial"/>
                <a:ea typeface="+mn-lt"/>
                <a:cs typeface="+mn-lt"/>
              </a:rPr>
              <a:t>X</a:t>
            </a:r>
            <a:r>
              <a:rPr lang="en-US" sz="1600" i="1" baseline="30000">
                <a:latin typeface="Arial"/>
                <a:ea typeface="+mn-lt"/>
                <a:cs typeface="+mn-lt"/>
              </a:rPr>
              <a:t>V</a:t>
            </a:r>
            <a:endParaRPr lang="en-US" sz="1600" i="1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F3480-9766-4684-811F-8DDC689F7F19}"/>
              </a:ext>
            </a:extLst>
          </p:cNvPr>
          <p:cNvSpPr/>
          <p:nvPr/>
        </p:nvSpPr>
        <p:spPr>
          <a:xfrm>
            <a:off x="-1980" y="3832759"/>
            <a:ext cx="12201895" cy="376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F14312D2-A1C7-4654-BE23-EA884C63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5A3C3707-99BF-4B07-A246-807EA9562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32B3634-35FF-41DA-A0FB-DA693AA3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72525744-6A60-4AA0-AFF7-98449BAF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31">
            <a:extLst>
              <a:ext uri="{FF2B5EF4-FFF2-40B4-BE49-F238E27FC236}">
                <a16:creationId xmlns:a16="http://schemas.microsoft.com/office/drawing/2014/main" id="{B8B0BBCE-3A3D-4F06-94F7-7947F288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33F3D0-EE45-4044-B140-1470AAC38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EE7901-4D3B-46B9-B09A-F680979E5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1CE89B-B270-4640-BEC6-07EE62DB3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36">
            <a:extLst>
              <a:ext uri="{FF2B5EF4-FFF2-40B4-BE49-F238E27FC236}">
                <a16:creationId xmlns:a16="http://schemas.microsoft.com/office/drawing/2014/main" id="{A4E43BE3-C982-4A50-BEE2-BAE316CBB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59229BD9-E789-4081-8AED-22CBF6E3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rgbClr val="24828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8BF9ECA0-6D79-46B8-A04C-7ED9785C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71DE1-B132-4614-8A8F-9D3481BA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4644082"/>
            <a:ext cx="9732773" cy="951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>
                <a:solidFill>
                  <a:srgbClr val="FFFFFF"/>
                </a:solidFill>
              </a:rPr>
              <a:t>Stages of realization</a:t>
            </a:r>
          </a:p>
        </p:txBody>
      </p:sp>
      <p:sp>
        <p:nvSpPr>
          <p:cNvPr id="38" name="Round Single Corner Rectangle 15">
            <a:extLst>
              <a:ext uri="{FF2B5EF4-FFF2-40B4-BE49-F238E27FC236}">
                <a16:creationId xmlns:a16="http://schemas.microsoft.com/office/drawing/2014/main" id="{DF9BF4A7-94EA-4A72-9A70-4707AD1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605" y="636679"/>
            <a:ext cx="3415770" cy="3030473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ear, stuffed, child, room&#10;&#10;Description automatically generated">
            <a:extLst>
              <a:ext uri="{FF2B5EF4-FFF2-40B4-BE49-F238E27FC236}">
                <a16:creationId xmlns:a16="http://schemas.microsoft.com/office/drawing/2014/main" id="{B3EBD78E-AB70-4FAE-AF8B-E77C779E1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00" y="857287"/>
            <a:ext cx="2569464" cy="2569464"/>
          </a:xfrm>
          <a:prstGeom prst="rect">
            <a:avLst/>
          </a:prstGeom>
        </p:spPr>
      </p:pic>
      <p:sp>
        <p:nvSpPr>
          <p:cNvPr id="40" name="Round Single Corner Rectangle 27">
            <a:extLst>
              <a:ext uri="{FF2B5EF4-FFF2-40B4-BE49-F238E27FC236}">
                <a16:creationId xmlns:a16="http://schemas.microsoft.com/office/drawing/2014/main" id="{B12ABE4C-00E4-4C51-9A75-0507731AB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89310" y="636679"/>
            <a:ext cx="3415770" cy="3030473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5997D22-34AC-4238-A1B2-D4BC86E30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463" y="867183"/>
            <a:ext cx="2569464" cy="2569464"/>
          </a:xfrm>
          <a:prstGeom prst="rect">
            <a:avLst/>
          </a:prstGeom>
        </p:spPr>
      </p:pic>
      <p:sp>
        <p:nvSpPr>
          <p:cNvPr id="47" name="Round Single Corner Rectangle 30">
            <a:extLst>
              <a:ext uri="{FF2B5EF4-FFF2-40B4-BE49-F238E27FC236}">
                <a16:creationId xmlns:a16="http://schemas.microsoft.com/office/drawing/2014/main" id="{A1863478-5A4B-4497-8373-3B0FE2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4848" y="636679"/>
            <a:ext cx="3415770" cy="3030473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4B81522-8431-4551-A249-EC5B348A3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405" y="952039"/>
            <a:ext cx="2962656" cy="2399751"/>
          </a:xfrm>
          <a:prstGeom prst="rect">
            <a:avLst/>
          </a:prstGeom>
        </p:spPr>
      </p:pic>
      <p:pic>
        <p:nvPicPr>
          <p:cNvPr id="7" name="Graphic 7" descr="Badge 1">
            <a:extLst>
              <a:ext uri="{FF2B5EF4-FFF2-40B4-BE49-F238E27FC236}">
                <a16:creationId xmlns:a16="http://schemas.microsoft.com/office/drawing/2014/main" id="{70459D19-3EF0-4546-B585-202D593F7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021" y="3070761"/>
            <a:ext cx="558141" cy="558141"/>
          </a:xfrm>
          <a:prstGeom prst="rect">
            <a:avLst/>
          </a:prstGeom>
        </p:spPr>
      </p:pic>
      <p:pic>
        <p:nvPicPr>
          <p:cNvPr id="8" name="Graphic 8" descr="Badge">
            <a:extLst>
              <a:ext uri="{FF2B5EF4-FFF2-40B4-BE49-F238E27FC236}">
                <a16:creationId xmlns:a16="http://schemas.microsoft.com/office/drawing/2014/main" id="{E9C946C0-3E07-4A7B-9854-DD23567DE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1892" y="3011384"/>
            <a:ext cx="617517" cy="617517"/>
          </a:xfrm>
          <a:prstGeom prst="rect">
            <a:avLst/>
          </a:prstGeom>
        </p:spPr>
      </p:pic>
      <p:pic>
        <p:nvPicPr>
          <p:cNvPr id="9" name="Graphic 10" descr="Badge 3">
            <a:extLst>
              <a:ext uri="{FF2B5EF4-FFF2-40B4-BE49-F238E27FC236}">
                <a16:creationId xmlns:a16="http://schemas.microsoft.com/office/drawing/2014/main" id="{4B2E9656-012F-460C-A3C4-A17589819D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3033" y="2981695"/>
            <a:ext cx="647206" cy="6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9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63F366B-15A4-4C34-A8FB-1463187F4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0CDF20-D900-4EA0-BBC1-75DD29E3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5BD72F-5873-414C-BAFE-3DB037286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336A80-D3E7-4B14-9422-4FCC01CD1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09B750-AF4C-4ED6-BD57-8F5419B2A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34BAA-3862-40EA-945F-A2213B9D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/>
              <a:t>DIAGRAM FOR OUR PROGRAM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D48F5572-3078-47E4-AB1E-83C8747C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1" y="61236"/>
            <a:ext cx="7033137" cy="6796909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A8E10-8D20-4557-A01C-BE57BA68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898A6-467D-4DE5-8382-B8C194339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26C5-CF78-4F17-BCF2-5AC8315D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90" y="236781"/>
            <a:ext cx="11533923" cy="1368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The functions and files that we used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42D9E5DF-30AE-4368-ABBA-6BC02E398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470" y="1360420"/>
            <a:ext cx="8849121" cy="4981342"/>
          </a:xfrm>
        </p:spPr>
      </p:pic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694012E-77B4-479B-8AF3-447FC1D0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40" y="1605798"/>
            <a:ext cx="7803234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AC8CEDE9-1B33-4298-8DA4-38F19014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054FA4E7-C8AB-4B38-B8AE-9CEDA5E80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68AB5948-F366-430D-B873-85D36D0D6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9198ED18-7A09-4457-B2E8-97FC58C07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40">
            <a:extLst>
              <a:ext uri="{FF2B5EF4-FFF2-40B4-BE49-F238E27FC236}">
                <a16:creationId xmlns:a16="http://schemas.microsoft.com/office/drawing/2014/main" id="{06F696A5-AA9D-41CF-B72A-26B947CB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FF393C-5A4B-4E6A-BC16-2C4AE4FB3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422F0C-5A77-432B-997D-52FCDD391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6823EB-3546-45AF-AE0E-287ED717F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4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4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5E637D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AF1C5-B15C-46BE-9292-6530CC33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rgbClr val="FFFFFF"/>
                </a:solidFill>
              </a:rPr>
              <a:t>USED TECHNOLOGIES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B728AEB-619D-48F9-86FF-E32A0503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5" y="256132"/>
            <a:ext cx="1997311" cy="1997311"/>
          </a:xfrm>
          <a:prstGeom prst="rect">
            <a:avLst/>
          </a:prstGeom>
        </p:spPr>
      </p:pic>
      <p:pic>
        <p:nvPicPr>
          <p:cNvPr id="14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681B8FC1-4D64-4333-90BC-3BA8EB9F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820" y="139304"/>
            <a:ext cx="2080436" cy="2080436"/>
          </a:xfrm>
          <a:prstGeom prst="rect">
            <a:avLst/>
          </a:prstGeom>
        </p:spPr>
      </p:pic>
      <p:pic>
        <p:nvPicPr>
          <p:cNvPr id="15" name="Picture 16" descr="Icon&#10;&#10;Description automatically generated">
            <a:extLst>
              <a:ext uri="{FF2B5EF4-FFF2-40B4-BE49-F238E27FC236}">
                <a16:creationId xmlns:a16="http://schemas.microsoft.com/office/drawing/2014/main" id="{875D1B3F-12BA-4CAF-B394-2BEB2B7A4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116" y="1996992"/>
            <a:ext cx="2201914" cy="2224000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0BE188C1-C52F-415F-9374-2CA849902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605" y="2219983"/>
            <a:ext cx="1965284" cy="1833236"/>
          </a:xfrm>
          <a:prstGeom prst="rect">
            <a:avLst/>
          </a:prstGeom>
        </p:spPr>
      </p:pic>
      <p:pic>
        <p:nvPicPr>
          <p:cNvPr id="18" name="Picture 19" descr="Icon&#10;&#10;Description automatically generated">
            <a:extLst>
              <a:ext uri="{FF2B5EF4-FFF2-40B4-BE49-F238E27FC236}">
                <a16:creationId xmlns:a16="http://schemas.microsoft.com/office/drawing/2014/main" id="{99B250DE-6CE6-40E2-93C4-FA55B56C7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780" y="1948829"/>
            <a:ext cx="1914525" cy="2143125"/>
          </a:xfrm>
          <a:prstGeom prst="rect">
            <a:avLst/>
          </a:prstGeom>
        </p:spPr>
      </p:pic>
      <p:pic>
        <p:nvPicPr>
          <p:cNvPr id="20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9E82E34D-F82C-4FDA-88AC-960EE3758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8161" y="296794"/>
            <a:ext cx="2254109" cy="1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63F366B-15A4-4C34-A8FB-1463187F4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0CDF20-D900-4EA0-BBC1-75DD29E3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5BD72F-5873-414C-BAFE-3DB037286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36A80-D3E7-4B14-9422-4FCC01CD1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09B750-AF4C-4ED6-BD57-8F5419B2A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5414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B636C-5B05-4F47-B2E1-E0FED51C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rgbClr val="FFFFFF"/>
                </a:solidFill>
              </a:rPr>
              <a:t>Now it's time for our program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AEB108B-4653-4702-8635-CB28D6C8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35" y="647804"/>
            <a:ext cx="5712031" cy="54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216C1ADC-6000-4A72-ADE0-018F57CF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76469" y="1041065"/>
            <a:ext cx="10439062" cy="47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8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6A0C9-06A2-41E1-983D-948C88D8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9678368" cy="3135379"/>
          </a:xfrm>
        </p:spPr>
        <p:txBody>
          <a:bodyPr>
            <a:normAutofit/>
          </a:bodyPr>
          <a:lstStyle/>
          <a:p>
            <a:r>
              <a:rPr lang="en-US" sz="6600"/>
              <a:t>Thank you for your </a:t>
            </a:r>
            <a:br>
              <a:rPr lang="en-US" sz="6600"/>
            </a:br>
            <a:r>
              <a:rPr lang="en-US" sz="6600"/>
              <a:t>ATTENTION!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miley Face 3">
            <a:extLst>
              <a:ext uri="{FF2B5EF4-FFF2-40B4-BE49-F238E27FC236}">
                <a16:creationId xmlns:a16="http://schemas.microsoft.com/office/drawing/2014/main" id="{3813F21F-213E-44E0-BB0F-CCD0BA1A0930}"/>
              </a:ext>
            </a:extLst>
          </p:cNvPr>
          <p:cNvSpPr/>
          <p:nvPr/>
        </p:nvSpPr>
        <p:spPr>
          <a:xfrm>
            <a:off x="77188" y="6128656"/>
            <a:ext cx="564077" cy="5640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7878D983-C09B-4CFE-8CF6-A86E26EFE857}"/>
              </a:ext>
            </a:extLst>
          </p:cNvPr>
          <p:cNvSpPr/>
          <p:nvPr/>
        </p:nvSpPr>
        <p:spPr>
          <a:xfrm>
            <a:off x="11526981" y="6217721"/>
            <a:ext cx="593766" cy="52449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44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</vt:lpstr>
      <vt:lpstr>TEAM RYMSS</vt:lpstr>
      <vt:lpstr>Our team</vt:lpstr>
      <vt:lpstr>Stages of realization</vt:lpstr>
      <vt:lpstr>DIAGRAM FOR OUR PROGRAM</vt:lpstr>
      <vt:lpstr>The functions and files that we used</vt:lpstr>
      <vt:lpstr>USED TECHNOLOGIES</vt:lpstr>
      <vt:lpstr>Now it's time for our program</vt:lpstr>
      <vt:lpstr>PowerPoint Presentation</vt:lpstr>
      <vt:lpstr>Thank you for your 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2020-11-02T15:55:20Z</dcterms:created>
  <dcterms:modified xsi:type="dcterms:W3CDTF">2020-11-02T22:33:30Z</dcterms:modified>
</cp:coreProperties>
</file>