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0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62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6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62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88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260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7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705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098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057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99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A85C-664B-45BA-A113-9ADD49E36C8E}" type="datetimeFigureOut">
              <a:rPr lang="bg-BG" smtClean="0"/>
              <a:t>23.10.2020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CD54-1E1E-4373-98C9-6521E834CE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571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15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Презентация на цял екран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Office тема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Universe</dc:creator>
  <cp:lastModifiedBy>Universe</cp:lastModifiedBy>
  <cp:revision>1</cp:revision>
  <dcterms:created xsi:type="dcterms:W3CDTF">2020-10-23T18:39:27Z</dcterms:created>
  <dcterms:modified xsi:type="dcterms:W3CDTF">2020-10-23T18:39:54Z</dcterms:modified>
</cp:coreProperties>
</file>