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4F417-C80E-4241-B933-45739CCCF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0AAF19-03F3-46F4-A8C7-5795AFD18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0DA4-E1C7-4757-B45F-08F2891F357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B18BB-A8D9-4170-A93A-9422B6C5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1A474-13D5-48D5-9BEA-D9930C88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110A-F642-421B-843B-C1779F3A0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6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1F03B9-92F5-4637-9C87-80F9CA135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61583-0330-4453-A727-DED70768B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9C5AE-BF93-4B9D-86A2-CDB07F7D1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B0DA4-E1C7-4757-B45F-08F2891F357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E58E3-C30F-4BED-918B-0AA2749AF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4EA50-305C-49D8-B92B-0574ABAC5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8110A-F642-421B-843B-C1779F3A0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7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CB0C1F7-0A34-4C6B-998E-F821C773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>
                <a:solidFill>
                  <a:srgbClr val="1F5D5D"/>
                </a:solidFill>
                <a:latin typeface="Arial Black" panose="020B0A04020102020204" pitchFamily="34" charset="0"/>
              </a:rPr>
              <a:t>Team Atlantis</a:t>
            </a:r>
            <a:endParaRPr lang="en-US" sz="44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60EE90-C32F-4701-87FA-5AEF954E3E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073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6D152B8-C55B-48A9-9FDB-CC905033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>
                <a:solidFill>
                  <a:srgbClr val="1F5D5D"/>
                </a:solidFill>
                <a:latin typeface="Arial Black" panose="020B0A04020102020204" pitchFamily="34" charset="0"/>
              </a:rPr>
              <a:t>Благодарим за вниманието!</a:t>
            </a:r>
            <a:endParaRPr lang="en-US" sz="4400" i="1" dirty="0">
              <a:solidFill>
                <a:srgbClr val="1F5D5D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F2516F-50FE-42D8-8E5D-A9B6EA6AC8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09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56DD787-64DE-4F62-B330-84C05604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sz="4000" i="1">
                <a:solidFill>
                  <a:srgbClr val="1F5D5D"/>
                </a:solidFill>
                <a:latin typeface="Arial Black" panose="020B0A04020102020204" pitchFamily="34" charset="0"/>
              </a:rPr>
              <a:t>Нашият отбор</a:t>
            </a:r>
            <a:endParaRPr lang="en-US" sz="4000" i="1" dirty="0">
              <a:solidFill>
                <a:srgbClr val="1F5D5D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0D17ED-636C-4477-A7E0-4141725705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433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EBC4EB2-3323-4AD4-A4C0-9446E75B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i="1">
                <a:solidFill>
                  <a:srgbClr val="1F5D5D"/>
                </a:solidFill>
                <a:latin typeface="Arial Black" panose="020B0A04020102020204" pitchFamily="34" charset="0"/>
                <a:ea typeface="+mn-ea"/>
                <a:cs typeface="+mn-cs"/>
              </a:rPr>
              <a:t>Идея на проекта</a:t>
            </a:r>
            <a:endParaRPr lang="en-US" i="1" dirty="0">
              <a:solidFill>
                <a:srgbClr val="1F5D5D"/>
              </a:solidFill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5AC6FF-9D8E-47C0-AFB5-523DB9B31A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234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7500C7-8B7F-4967-B54C-86F1C463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i="1">
                <a:solidFill>
                  <a:srgbClr val="1F5D5D"/>
                </a:solidFill>
                <a:latin typeface="Arial Black" panose="020B0A04020102020204" pitchFamily="34" charset="0"/>
                <a:ea typeface="+mn-ea"/>
                <a:cs typeface="+mn-cs"/>
              </a:rPr>
              <a:t>Дизайн</a:t>
            </a:r>
            <a:endParaRPr lang="en-US" i="1" dirty="0">
              <a:solidFill>
                <a:srgbClr val="1F5D5D"/>
              </a:solidFill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AFA7F1-2411-4F4D-B4E2-DCA1FFE69C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083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493DC4B-108C-47E4-980C-89337F91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i="1">
                <a:solidFill>
                  <a:srgbClr val="1F5D5D"/>
                </a:solidFill>
                <a:latin typeface="Arial Black" panose="020B0A04020102020204" pitchFamily="34" charset="0"/>
                <a:ea typeface="+mn-ea"/>
                <a:cs typeface="+mn-cs"/>
              </a:rPr>
              <a:t>Етапи на реализация</a:t>
            </a:r>
            <a:endParaRPr lang="en-US" i="1" dirty="0">
              <a:solidFill>
                <a:srgbClr val="1F5D5D"/>
              </a:solidFill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4C9701-AD09-48DB-97AF-2BE889AA17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2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ECE5F83-89B7-4777-A630-FC2D202F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i="1">
                <a:solidFill>
                  <a:srgbClr val="1F5D5D"/>
                </a:solidFill>
                <a:latin typeface="Arial Black" panose="020B0A04020102020204" pitchFamily="34" charset="0"/>
                <a:ea typeface="+mn-ea"/>
                <a:cs typeface="+mn-cs"/>
              </a:rPr>
              <a:t>Използвани технологии</a:t>
            </a:r>
            <a:endParaRPr lang="en-US" i="1" dirty="0">
              <a:solidFill>
                <a:srgbClr val="1F5D5D"/>
              </a:solidFill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498F88-B407-438B-90F4-028C5195179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754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28E70F-1E39-49F2-803E-E678A0093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i="1">
                <a:solidFill>
                  <a:srgbClr val="1F5D5D"/>
                </a:solidFill>
                <a:latin typeface="Arial Black" panose="020B0A04020102020204" pitchFamily="34" charset="0"/>
                <a:ea typeface="+mn-ea"/>
                <a:cs typeface="+mn-cs"/>
              </a:rPr>
              <a:t>C++ Application </a:t>
            </a:r>
            <a:r>
              <a:rPr lang="bg-BG" sz="4000" i="1">
                <a:solidFill>
                  <a:srgbClr val="1F5D5D"/>
                </a:solidFill>
                <a:latin typeface="Arial Black" panose="020B0A04020102020204" pitchFamily="34" charset="0"/>
                <a:ea typeface="+mn-ea"/>
                <a:cs typeface="+mn-cs"/>
              </a:rPr>
              <a:t>за въвеждане на данни в </a:t>
            </a:r>
            <a:r>
              <a:rPr lang="en-US" sz="4000" i="1">
                <a:solidFill>
                  <a:srgbClr val="1F5D5D"/>
                </a:solidFill>
                <a:latin typeface="Arial Black" panose="020B0A04020102020204" pitchFamily="34" charset="0"/>
                <a:ea typeface="+mn-ea"/>
                <a:cs typeface="+mn-cs"/>
              </a:rPr>
              <a:t>SQL</a:t>
            </a:r>
            <a:endParaRPr lang="en-US" sz="4000" i="1" dirty="0">
              <a:solidFill>
                <a:srgbClr val="1F5D5D"/>
              </a:solidFill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970717-389B-42BB-96E6-423972D33B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582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0204FF7-5D96-42DA-B6C9-3BC2A0E6A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88C3F8-BCBA-4F43-933F-53A3FF45DE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908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DE950FB-2056-4207-87EB-1C6E358D0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i="1">
                <a:solidFill>
                  <a:srgbClr val="1F5D5D"/>
                </a:solidFill>
                <a:latin typeface="Arial Black" panose="020B0A04020102020204" pitchFamily="34" charset="0"/>
              </a:rPr>
              <a:t>Бъдещи идеи!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CB24D4-F10E-438B-81DE-FCA291930C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000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Team Atlantis</vt:lpstr>
      <vt:lpstr>Нашият отбор</vt:lpstr>
      <vt:lpstr>Идея на проекта</vt:lpstr>
      <vt:lpstr>Дизайн</vt:lpstr>
      <vt:lpstr>Етапи на реализация</vt:lpstr>
      <vt:lpstr>Използвани технологии</vt:lpstr>
      <vt:lpstr>C++ Application за въвеждане на данни в SQL</vt:lpstr>
      <vt:lpstr>PowerPoint Presentation</vt:lpstr>
      <vt:lpstr>Бъдещи идеи!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Atlantis</dc:title>
  <dc:creator>Радина Величкова</dc:creator>
  <cp:lastModifiedBy>Радина Величкова</cp:lastModifiedBy>
  <cp:revision>1</cp:revision>
  <dcterms:created xsi:type="dcterms:W3CDTF">2021-06-27T19:41:35Z</dcterms:created>
  <dcterms:modified xsi:type="dcterms:W3CDTF">2021-06-27T19:41:35Z</dcterms:modified>
</cp:coreProperties>
</file>